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Lst>
  <p:sldSz cy="13716000" cx="24384000"/>
  <p:notesSz cx="6858000" cy="9144000"/>
  <p:embeddedFontLst>
    <p:embeddedFont>
      <p:font typeface="Helvetica Neue"/>
      <p:regular r:id="rId29"/>
      <p:bold r:id="rId30"/>
      <p:italic r:id="rId31"/>
      <p:boldItalic r:id="rId3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33" roundtripDataSignature="AMtx7mjFNqd8Qlhu7PQsqxC4FuJp/J3r2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4231B289-E24A-4D7C-8F08-4FCA41D9A5D0}">
  <a:tblStyle styleId="{4231B289-E24A-4D7C-8F08-4FCA41D9A5D0}"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HelveticaNeue-regular.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HelveticaNeue-italic.fntdata"/><Relationship Id="rId30" Type="http://schemas.openxmlformats.org/officeDocument/2006/relationships/font" Target="fonts/HelveticaNeue-bold.fntdata"/><Relationship Id="rId11" Type="http://schemas.openxmlformats.org/officeDocument/2006/relationships/slide" Target="slides/slide6.xml"/><Relationship Id="rId33" Type="http://customschemas.google.com/relationships/presentationmetadata" Target="metadata"/><Relationship Id="rId10" Type="http://schemas.openxmlformats.org/officeDocument/2006/relationships/slide" Target="slides/slide5.xml"/><Relationship Id="rId32" Type="http://schemas.openxmlformats.org/officeDocument/2006/relationships/font" Target="fonts/HelveticaNeue-boldItalic.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 name="Google Shape;4;n"/>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1pPr>
            <a:lvl2pPr indent="-228600" lvl="1" marL="9144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2pPr>
            <a:lvl3pPr indent="-228600" lvl="2" marL="13716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3pPr>
            <a:lvl4pPr indent="-228600" lvl="3" marL="18288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4pPr>
            <a:lvl5pPr indent="-228600" lvl="4" marL="22860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5pPr>
            <a:lvl6pPr indent="-228600" lvl="5" marL="27432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6pPr>
            <a:lvl7pPr indent="-228600" lvl="6" marL="32004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7pPr>
            <a:lvl8pPr indent="-228600" lvl="7" marL="36576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8pPr>
            <a:lvl9pPr indent="-228600" lvl="8" marL="41148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wikipedia.org/wiki/Atlanta" TargetMode="External"/><Relationship Id="rId3" Type="http://schemas.openxmlformats.org/officeDocument/2006/relationships/hyperlink" Target="https://en.wikipedia.org/wiki/Keisha_Lance_Bottoms" TargetMode="External"/><Relationship Id="rId4" Type="http://schemas.openxmlformats.org/officeDocument/2006/relationships/hyperlink" Target="https://en.wikipedia.org/wiki/Stay-at-home_order" TargetMode="Externa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1274889a18f_0_23: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9" name="Google Shape;89;g1274889a18f_0_2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f3f7687a55_1_9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f3f7687a55_1_9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very high r-value for pop change. though rate of change is decreasing.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f3f7687a55_1_9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f3f7687a55_1_97: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again, high r-value. regression for % change isn’t as strong</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f3f7687a55_0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f3f7687a55_0_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f3f7687a55_0_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f3f7687a55_0_8: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f3f7687a55_0_2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f3f7687a55_0_23: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f3f7687a55_2_237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f3f7687a55_2_2378: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f3f7687a55_1_1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f3f7687a55_1_18: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f3f7687a55_0_5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f3f7687a55_0_59: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f3f7687a55_2_2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f3f7687a55_2_2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f3f7687a55_2_153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f3f7687a55_2_153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p2: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4" name="Google Shape;104;p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f3f7687a55_2_193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f3f7687a55_2_1939: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f3f7687a55_2_281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f3f7687a55_2_2818: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f3f7687a55_2_323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f3f7687a55_2_3235: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f3f7687a55_2_324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f3f7687a55_2_3248: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p3: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7" name="Google Shape;117;p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p4: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4" name="Google Shape;124;p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f3f7687a55_2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f3f7687a55_2_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In order to apply science to math, we need to quantify our terms! 2020 will be considered our COVID start year</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sz="1050">
                <a:solidFill>
                  <a:srgbClr val="202122"/>
                </a:solidFill>
                <a:highlight>
                  <a:srgbClr val="FFFFFF"/>
                </a:highlight>
                <a:latin typeface="Arial"/>
                <a:ea typeface="Arial"/>
                <a:cs typeface="Arial"/>
                <a:sym typeface="Arial"/>
              </a:rPr>
              <a:t>On March 23, </a:t>
            </a:r>
            <a:r>
              <a:rPr lang="en-US" sz="1050">
                <a:solidFill>
                  <a:srgbClr val="0645AD"/>
                </a:solidFill>
                <a:highlight>
                  <a:srgbClr val="FFFFFF"/>
                </a:highlight>
                <a:uFill>
                  <a:noFill/>
                </a:uFill>
                <a:latin typeface="Arial"/>
                <a:ea typeface="Arial"/>
                <a:cs typeface="Arial"/>
                <a:sym typeface="Arial"/>
                <a:hlinkClick r:id="rId2">
                  <a:extLst>
                    <a:ext uri="{A12FA001-AC4F-418D-AE19-62706E023703}">
                      <ahyp:hlinkClr val="tx"/>
                    </a:ext>
                  </a:extLst>
                </a:hlinkClick>
              </a:rPr>
              <a:t>Atlanta</a:t>
            </a:r>
            <a:r>
              <a:rPr lang="en-US" sz="1050">
                <a:solidFill>
                  <a:srgbClr val="202122"/>
                </a:solidFill>
                <a:highlight>
                  <a:srgbClr val="FFFFFF"/>
                </a:highlight>
                <a:latin typeface="Arial"/>
                <a:ea typeface="Arial"/>
                <a:cs typeface="Arial"/>
                <a:sym typeface="Arial"/>
              </a:rPr>
              <a:t> mayor </a:t>
            </a:r>
            <a:r>
              <a:rPr lang="en-US" sz="1050">
                <a:solidFill>
                  <a:srgbClr val="0645AD"/>
                </a:solidFill>
                <a:highlight>
                  <a:srgbClr val="FFFFFF"/>
                </a:highlight>
                <a:uFill>
                  <a:noFill/>
                </a:uFill>
                <a:latin typeface="Arial"/>
                <a:ea typeface="Arial"/>
                <a:cs typeface="Arial"/>
                <a:sym typeface="Arial"/>
                <a:hlinkClick r:id="rId3">
                  <a:extLst>
                    <a:ext uri="{A12FA001-AC4F-418D-AE19-62706E023703}">
                      <ahyp:hlinkClr val="tx"/>
                    </a:ext>
                  </a:extLst>
                </a:hlinkClick>
              </a:rPr>
              <a:t>Keisha Lance Bottoms</a:t>
            </a:r>
            <a:r>
              <a:rPr lang="en-US" sz="1050">
                <a:solidFill>
                  <a:srgbClr val="202122"/>
                </a:solidFill>
                <a:highlight>
                  <a:srgbClr val="FFFFFF"/>
                </a:highlight>
                <a:latin typeface="Arial"/>
                <a:ea typeface="Arial"/>
                <a:cs typeface="Arial"/>
                <a:sym typeface="Arial"/>
              </a:rPr>
              <a:t> signed a 14-day </a:t>
            </a:r>
            <a:r>
              <a:rPr lang="en-US" sz="1050">
                <a:solidFill>
                  <a:srgbClr val="0645AD"/>
                </a:solidFill>
                <a:highlight>
                  <a:srgbClr val="FFFFFF"/>
                </a:highlight>
                <a:uFill>
                  <a:noFill/>
                </a:uFill>
                <a:latin typeface="Arial"/>
                <a:ea typeface="Arial"/>
                <a:cs typeface="Arial"/>
                <a:sym typeface="Arial"/>
                <a:hlinkClick r:id="rId4">
                  <a:extLst>
                    <a:ext uri="{A12FA001-AC4F-418D-AE19-62706E023703}">
                      <ahyp:hlinkClr val="tx"/>
                    </a:ext>
                  </a:extLst>
                </a:hlinkClick>
              </a:rPr>
              <a:t>stay-at-home order</a:t>
            </a:r>
            <a:r>
              <a:rPr lang="en-US" sz="1050">
                <a:solidFill>
                  <a:srgbClr val="202122"/>
                </a:solidFill>
                <a:highlight>
                  <a:srgbClr val="FFFFFF"/>
                </a:highlight>
                <a:latin typeface="Arial"/>
                <a:ea typeface="Arial"/>
                <a:cs typeface="Arial"/>
                <a:sym typeface="Arial"/>
              </a:rPr>
              <a:t> to direct all city residents to stay at home except for performing essential tasks through April 7.</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f3f7687a55_1_4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f3f7687a55_1_47: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10 randomly selected counties out of 159 counties</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f3f7687a55_1_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f3f7687a55_1_12: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here’s what it looks like graphed.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1274889a18f_0_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1274889a18f_0_14: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size isn’t everything. we should look at the relative change from year to year</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f3f7687a55_1_3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f3f7687a55_1_3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here is what that table looks like graphed. bit of a mess…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spTree>
      <p:nvGrpSpPr>
        <p:cNvPr id="9" name="Shape 9"/>
        <p:cNvGrpSpPr/>
        <p:nvPr/>
      </p:nvGrpSpPr>
      <p:grpSpPr>
        <a:xfrm>
          <a:off x="0" y="0"/>
          <a:ext cx="0" cy="0"/>
          <a:chOff x="0" y="0"/>
          <a:chExt cx="0" cy="0"/>
        </a:xfrm>
      </p:grpSpPr>
      <p:sp>
        <p:nvSpPr>
          <p:cNvPr id="10" name="Google Shape;10;p7"/>
          <p:cNvSpPr txBox="1"/>
          <p:nvPr>
            <p:ph idx="1" type="body"/>
          </p:nvPr>
        </p:nvSpPr>
        <p:spPr>
          <a:xfrm>
            <a:off x="1219200" y="11986162"/>
            <a:ext cx="21945599" cy="605791"/>
          </a:xfrm>
          <a:prstGeom prst="rect">
            <a:avLst/>
          </a:prstGeom>
          <a:noFill/>
          <a:ln>
            <a:noFill/>
          </a:ln>
        </p:spPr>
        <p:txBody>
          <a:bodyPr anchorCtr="0" anchor="t" bIns="50800" lIns="50800" spcFirstLastPara="1" rIns="50800" wrap="square" tIns="50800">
            <a:normAutofit/>
          </a:bodyPr>
          <a:lstStyle>
            <a:lvl1pPr indent="-228600" lvl="0" marL="457200" algn="ctr">
              <a:lnSpc>
                <a:spcPct val="100000"/>
              </a:lnSpc>
              <a:spcBef>
                <a:spcPts val="0"/>
              </a:spcBef>
              <a:spcAft>
                <a:spcPts val="0"/>
              </a:spcAft>
              <a:buClr>
                <a:srgbClr val="000000"/>
              </a:buClr>
              <a:buSzPts val="3000"/>
              <a:buFont typeface="Arial"/>
              <a:buNone/>
              <a:defRPr sz="3000">
                <a:latin typeface="Arial"/>
                <a:ea typeface="Arial"/>
                <a:cs typeface="Arial"/>
                <a:sym typeface="Arial"/>
              </a:defRPr>
            </a:lvl1pPr>
            <a:lvl2pPr indent="-400050" lvl="1" marL="914400" algn="l">
              <a:lnSpc>
                <a:spcPct val="90000"/>
              </a:lnSpc>
              <a:spcBef>
                <a:spcPts val="2400"/>
              </a:spcBef>
              <a:spcAft>
                <a:spcPts val="0"/>
              </a:spcAft>
              <a:buClr>
                <a:srgbClr val="000000"/>
              </a:buClr>
              <a:buSzPts val="2700"/>
              <a:buChar char="•"/>
              <a:defRPr/>
            </a:lvl2pPr>
            <a:lvl3pPr indent="-400050" lvl="2" marL="1371600" algn="l">
              <a:lnSpc>
                <a:spcPct val="90000"/>
              </a:lnSpc>
              <a:spcBef>
                <a:spcPts val="2400"/>
              </a:spcBef>
              <a:spcAft>
                <a:spcPts val="0"/>
              </a:spcAft>
              <a:buClr>
                <a:srgbClr val="000000"/>
              </a:buClr>
              <a:buSzPts val="2700"/>
              <a:buChar char="•"/>
              <a:defRPr/>
            </a:lvl3pPr>
            <a:lvl4pPr indent="-400050" lvl="3" marL="1828800" algn="l">
              <a:lnSpc>
                <a:spcPct val="90000"/>
              </a:lnSpc>
              <a:spcBef>
                <a:spcPts val="2400"/>
              </a:spcBef>
              <a:spcAft>
                <a:spcPts val="0"/>
              </a:spcAft>
              <a:buClr>
                <a:srgbClr val="000000"/>
              </a:buClr>
              <a:buSzPts val="2700"/>
              <a:buChar char="•"/>
              <a:defRPr/>
            </a:lvl4pPr>
            <a:lvl5pPr indent="-400050" lvl="4" marL="2286000" algn="l">
              <a:lnSpc>
                <a:spcPct val="90000"/>
              </a:lnSpc>
              <a:spcBef>
                <a:spcPts val="2400"/>
              </a:spcBef>
              <a:spcAft>
                <a:spcPts val="0"/>
              </a:spcAft>
              <a:buClr>
                <a:srgbClr val="000000"/>
              </a:buClr>
              <a:buSzPts val="2700"/>
              <a:buChar char="•"/>
              <a:defRPr/>
            </a:lvl5pPr>
            <a:lvl6pPr indent="-400050" lvl="5" marL="2743200" algn="l">
              <a:lnSpc>
                <a:spcPct val="90000"/>
              </a:lnSpc>
              <a:spcBef>
                <a:spcPts val="2400"/>
              </a:spcBef>
              <a:spcAft>
                <a:spcPts val="0"/>
              </a:spcAft>
              <a:buClr>
                <a:srgbClr val="000000"/>
              </a:buClr>
              <a:buSzPts val="2700"/>
              <a:buChar char="•"/>
              <a:defRPr/>
            </a:lvl6pPr>
            <a:lvl7pPr indent="-400050" lvl="6" marL="3200400" algn="l">
              <a:lnSpc>
                <a:spcPct val="90000"/>
              </a:lnSpc>
              <a:spcBef>
                <a:spcPts val="2400"/>
              </a:spcBef>
              <a:spcAft>
                <a:spcPts val="0"/>
              </a:spcAft>
              <a:buClr>
                <a:srgbClr val="000000"/>
              </a:buClr>
              <a:buSzPts val="2700"/>
              <a:buChar char="•"/>
              <a:defRPr/>
            </a:lvl7pPr>
            <a:lvl8pPr indent="-400050" lvl="7" marL="3657600" algn="l">
              <a:lnSpc>
                <a:spcPct val="90000"/>
              </a:lnSpc>
              <a:spcBef>
                <a:spcPts val="2400"/>
              </a:spcBef>
              <a:spcAft>
                <a:spcPts val="0"/>
              </a:spcAft>
              <a:buClr>
                <a:srgbClr val="000000"/>
              </a:buClr>
              <a:buSzPts val="2700"/>
              <a:buChar char="•"/>
              <a:defRPr/>
            </a:lvl8pPr>
            <a:lvl9pPr indent="-400050" lvl="8" marL="4114800" algn="l">
              <a:lnSpc>
                <a:spcPct val="90000"/>
              </a:lnSpc>
              <a:spcBef>
                <a:spcPts val="2400"/>
              </a:spcBef>
              <a:spcAft>
                <a:spcPts val="0"/>
              </a:spcAft>
              <a:buClr>
                <a:srgbClr val="000000"/>
              </a:buClr>
              <a:buSzPts val="2700"/>
              <a:buChar char="•"/>
              <a:defRPr/>
            </a:lvl9pPr>
          </a:lstStyle>
          <a:p/>
        </p:txBody>
      </p:sp>
      <p:sp>
        <p:nvSpPr>
          <p:cNvPr id="11" name="Google Shape;11;p7"/>
          <p:cNvSpPr txBox="1"/>
          <p:nvPr>
            <p:ph type="title"/>
          </p:nvPr>
        </p:nvSpPr>
        <p:spPr>
          <a:xfrm>
            <a:off x="1219200" y="3543300"/>
            <a:ext cx="21945600" cy="4267200"/>
          </a:xfrm>
          <a:prstGeom prst="rect">
            <a:avLst/>
          </a:prstGeom>
          <a:noFill/>
          <a:ln>
            <a:noFill/>
          </a:ln>
        </p:spPr>
        <p:txBody>
          <a:bodyPr anchorCtr="0" anchor="b" bIns="50800" lIns="50800" spcFirstLastPara="1" rIns="50800" wrap="square" tIns="50800">
            <a:normAutofit/>
          </a:bodyPr>
          <a:lstStyle>
            <a:lvl1pPr lvl="0" algn="ctr">
              <a:lnSpc>
                <a:spcPct val="80000"/>
              </a:lnSpc>
              <a:spcBef>
                <a:spcPts val="0"/>
              </a:spcBef>
              <a:spcAft>
                <a:spcPts val="0"/>
              </a:spcAft>
              <a:buClr>
                <a:srgbClr val="000000"/>
              </a:buClr>
              <a:buSzPts val="12800"/>
              <a:buFont typeface="Arial"/>
              <a:buNone/>
              <a:defRPr sz="12800"/>
            </a:lvl1pPr>
            <a:lvl2pPr lvl="1" algn="ctr">
              <a:lnSpc>
                <a:spcPct val="80000"/>
              </a:lnSpc>
              <a:spcBef>
                <a:spcPts val="0"/>
              </a:spcBef>
              <a:spcAft>
                <a:spcPts val="0"/>
              </a:spcAft>
              <a:buClr>
                <a:srgbClr val="000000"/>
              </a:buClr>
              <a:buSzPts val="1800"/>
              <a:buNone/>
              <a:defRPr/>
            </a:lvl2pPr>
            <a:lvl3pPr lvl="2" algn="ctr">
              <a:lnSpc>
                <a:spcPct val="80000"/>
              </a:lnSpc>
              <a:spcBef>
                <a:spcPts val="0"/>
              </a:spcBef>
              <a:spcAft>
                <a:spcPts val="0"/>
              </a:spcAft>
              <a:buClr>
                <a:srgbClr val="000000"/>
              </a:buClr>
              <a:buSzPts val="1800"/>
              <a:buNone/>
              <a:defRPr/>
            </a:lvl3pPr>
            <a:lvl4pPr lvl="3" algn="ctr">
              <a:lnSpc>
                <a:spcPct val="80000"/>
              </a:lnSpc>
              <a:spcBef>
                <a:spcPts val="0"/>
              </a:spcBef>
              <a:spcAft>
                <a:spcPts val="0"/>
              </a:spcAft>
              <a:buClr>
                <a:srgbClr val="000000"/>
              </a:buClr>
              <a:buSzPts val="1800"/>
              <a:buNone/>
              <a:defRPr/>
            </a:lvl4pPr>
            <a:lvl5pPr lvl="4" algn="ctr">
              <a:lnSpc>
                <a:spcPct val="80000"/>
              </a:lnSpc>
              <a:spcBef>
                <a:spcPts val="0"/>
              </a:spcBef>
              <a:spcAft>
                <a:spcPts val="0"/>
              </a:spcAft>
              <a:buClr>
                <a:srgbClr val="000000"/>
              </a:buClr>
              <a:buSzPts val="1800"/>
              <a:buNone/>
              <a:defRPr/>
            </a:lvl5pPr>
            <a:lvl6pPr lvl="5" algn="ctr">
              <a:lnSpc>
                <a:spcPct val="80000"/>
              </a:lnSpc>
              <a:spcBef>
                <a:spcPts val="0"/>
              </a:spcBef>
              <a:spcAft>
                <a:spcPts val="0"/>
              </a:spcAft>
              <a:buClr>
                <a:srgbClr val="000000"/>
              </a:buClr>
              <a:buSzPts val="1800"/>
              <a:buNone/>
              <a:defRPr/>
            </a:lvl6pPr>
            <a:lvl7pPr lvl="6" algn="ctr">
              <a:lnSpc>
                <a:spcPct val="80000"/>
              </a:lnSpc>
              <a:spcBef>
                <a:spcPts val="0"/>
              </a:spcBef>
              <a:spcAft>
                <a:spcPts val="0"/>
              </a:spcAft>
              <a:buClr>
                <a:srgbClr val="000000"/>
              </a:buClr>
              <a:buSzPts val="1800"/>
              <a:buNone/>
              <a:defRPr/>
            </a:lvl7pPr>
            <a:lvl8pPr lvl="7" algn="ctr">
              <a:lnSpc>
                <a:spcPct val="80000"/>
              </a:lnSpc>
              <a:spcBef>
                <a:spcPts val="0"/>
              </a:spcBef>
              <a:spcAft>
                <a:spcPts val="0"/>
              </a:spcAft>
              <a:buClr>
                <a:srgbClr val="000000"/>
              </a:buClr>
              <a:buSzPts val="1800"/>
              <a:buNone/>
              <a:defRPr/>
            </a:lvl8pPr>
            <a:lvl9pPr lvl="8" algn="ctr">
              <a:lnSpc>
                <a:spcPct val="80000"/>
              </a:lnSpc>
              <a:spcBef>
                <a:spcPts val="0"/>
              </a:spcBef>
              <a:spcAft>
                <a:spcPts val="0"/>
              </a:spcAft>
              <a:buClr>
                <a:srgbClr val="000000"/>
              </a:buClr>
              <a:buSzPts val="1800"/>
              <a:buNone/>
              <a:defRPr/>
            </a:lvl9pPr>
          </a:lstStyle>
          <a:p/>
        </p:txBody>
      </p:sp>
      <p:sp>
        <p:nvSpPr>
          <p:cNvPr id="12" name="Google Shape;12;p7"/>
          <p:cNvSpPr txBox="1"/>
          <p:nvPr>
            <p:ph idx="2" type="body"/>
          </p:nvPr>
        </p:nvSpPr>
        <p:spPr>
          <a:xfrm>
            <a:off x="1219200" y="7567579"/>
            <a:ext cx="21945600" cy="2250593"/>
          </a:xfrm>
          <a:prstGeom prst="rect">
            <a:avLst/>
          </a:prstGeom>
          <a:noFill/>
          <a:ln>
            <a:noFill/>
          </a:ln>
        </p:spPr>
        <p:txBody>
          <a:bodyPr anchorCtr="0" anchor="t" bIns="50800" lIns="50800" spcFirstLastPara="1" rIns="50800" wrap="square" tIns="50800">
            <a:normAutofit/>
          </a:bodyPr>
          <a:lstStyle>
            <a:lvl1pPr indent="-228600" lvl="0" marL="457200" algn="ctr">
              <a:lnSpc>
                <a:spcPct val="100000"/>
              </a:lnSpc>
              <a:spcBef>
                <a:spcPts val="0"/>
              </a:spcBef>
              <a:spcAft>
                <a:spcPts val="0"/>
              </a:spcAft>
              <a:buClr>
                <a:srgbClr val="000000"/>
              </a:buClr>
              <a:buSzPts val="6000"/>
              <a:buFont typeface="Arial"/>
              <a:buNone/>
              <a:defRPr sz="6000">
                <a:latin typeface="Arial"/>
                <a:ea typeface="Arial"/>
                <a:cs typeface="Arial"/>
                <a:sym typeface="Arial"/>
              </a:defRPr>
            </a:lvl1pPr>
            <a:lvl2pPr indent="-228600" lvl="1" marL="914400" algn="ctr">
              <a:lnSpc>
                <a:spcPct val="100000"/>
              </a:lnSpc>
              <a:spcBef>
                <a:spcPts val="0"/>
              </a:spcBef>
              <a:spcAft>
                <a:spcPts val="0"/>
              </a:spcAft>
              <a:buClr>
                <a:srgbClr val="000000"/>
              </a:buClr>
              <a:buSzPts val="6000"/>
              <a:buFont typeface="Arial"/>
              <a:buNone/>
              <a:defRPr sz="6000">
                <a:latin typeface="Arial"/>
                <a:ea typeface="Arial"/>
                <a:cs typeface="Arial"/>
                <a:sym typeface="Arial"/>
              </a:defRPr>
            </a:lvl2pPr>
            <a:lvl3pPr indent="-228600" lvl="2" marL="1371600" algn="ctr">
              <a:lnSpc>
                <a:spcPct val="100000"/>
              </a:lnSpc>
              <a:spcBef>
                <a:spcPts val="0"/>
              </a:spcBef>
              <a:spcAft>
                <a:spcPts val="0"/>
              </a:spcAft>
              <a:buClr>
                <a:srgbClr val="000000"/>
              </a:buClr>
              <a:buSzPts val="6000"/>
              <a:buFont typeface="Arial"/>
              <a:buNone/>
              <a:defRPr sz="6000">
                <a:latin typeface="Arial"/>
                <a:ea typeface="Arial"/>
                <a:cs typeface="Arial"/>
                <a:sym typeface="Arial"/>
              </a:defRPr>
            </a:lvl3pPr>
            <a:lvl4pPr indent="-228600" lvl="3" marL="1828800" algn="ctr">
              <a:lnSpc>
                <a:spcPct val="100000"/>
              </a:lnSpc>
              <a:spcBef>
                <a:spcPts val="0"/>
              </a:spcBef>
              <a:spcAft>
                <a:spcPts val="0"/>
              </a:spcAft>
              <a:buClr>
                <a:srgbClr val="000000"/>
              </a:buClr>
              <a:buSzPts val="6000"/>
              <a:buFont typeface="Arial"/>
              <a:buNone/>
              <a:defRPr sz="6000">
                <a:latin typeface="Arial"/>
                <a:ea typeface="Arial"/>
                <a:cs typeface="Arial"/>
                <a:sym typeface="Arial"/>
              </a:defRPr>
            </a:lvl4pPr>
            <a:lvl5pPr indent="-228600" lvl="4" marL="2286000" algn="ctr">
              <a:lnSpc>
                <a:spcPct val="100000"/>
              </a:lnSpc>
              <a:spcBef>
                <a:spcPts val="0"/>
              </a:spcBef>
              <a:spcAft>
                <a:spcPts val="0"/>
              </a:spcAft>
              <a:buClr>
                <a:srgbClr val="000000"/>
              </a:buClr>
              <a:buSzPts val="6000"/>
              <a:buFont typeface="Arial"/>
              <a:buNone/>
              <a:defRPr sz="6000">
                <a:latin typeface="Arial"/>
                <a:ea typeface="Arial"/>
                <a:cs typeface="Arial"/>
                <a:sym typeface="Arial"/>
              </a:defRPr>
            </a:lvl5pPr>
            <a:lvl6pPr indent="-400050" lvl="5" marL="2743200" algn="l">
              <a:lnSpc>
                <a:spcPct val="90000"/>
              </a:lnSpc>
              <a:spcBef>
                <a:spcPts val="2400"/>
              </a:spcBef>
              <a:spcAft>
                <a:spcPts val="0"/>
              </a:spcAft>
              <a:buClr>
                <a:srgbClr val="000000"/>
              </a:buClr>
              <a:buSzPts val="2700"/>
              <a:buChar char="•"/>
              <a:defRPr/>
            </a:lvl6pPr>
            <a:lvl7pPr indent="-400050" lvl="6" marL="3200400" algn="l">
              <a:lnSpc>
                <a:spcPct val="90000"/>
              </a:lnSpc>
              <a:spcBef>
                <a:spcPts val="2400"/>
              </a:spcBef>
              <a:spcAft>
                <a:spcPts val="0"/>
              </a:spcAft>
              <a:buClr>
                <a:srgbClr val="000000"/>
              </a:buClr>
              <a:buSzPts val="2700"/>
              <a:buChar char="•"/>
              <a:defRPr/>
            </a:lvl7pPr>
            <a:lvl8pPr indent="-400050" lvl="7" marL="3657600" algn="l">
              <a:lnSpc>
                <a:spcPct val="90000"/>
              </a:lnSpc>
              <a:spcBef>
                <a:spcPts val="2400"/>
              </a:spcBef>
              <a:spcAft>
                <a:spcPts val="0"/>
              </a:spcAft>
              <a:buClr>
                <a:srgbClr val="000000"/>
              </a:buClr>
              <a:buSzPts val="2700"/>
              <a:buChar char="•"/>
              <a:defRPr/>
            </a:lvl8pPr>
            <a:lvl9pPr indent="-400050" lvl="8" marL="4114800" algn="l">
              <a:lnSpc>
                <a:spcPct val="90000"/>
              </a:lnSpc>
              <a:spcBef>
                <a:spcPts val="2400"/>
              </a:spcBef>
              <a:spcAft>
                <a:spcPts val="0"/>
              </a:spcAft>
              <a:buClr>
                <a:srgbClr val="000000"/>
              </a:buClr>
              <a:buSzPts val="2700"/>
              <a:buChar char="•"/>
              <a:defRPr/>
            </a:lvl9pPr>
          </a:lstStyle>
          <a:p/>
        </p:txBody>
      </p:sp>
      <p:sp>
        <p:nvSpPr>
          <p:cNvPr id="13" name="Google Shape;13;p7"/>
          <p:cNvSpPr txBox="1"/>
          <p:nvPr>
            <p:ph idx="12" type="sldNum"/>
          </p:nvPr>
        </p:nvSpPr>
        <p:spPr>
          <a:xfrm>
            <a:off x="12001499" y="12700000"/>
            <a:ext cx="388621" cy="429261"/>
          </a:xfrm>
          <a:prstGeom prst="rect">
            <a:avLst/>
          </a:prstGeom>
          <a:noFill/>
          <a:ln>
            <a:noFill/>
          </a:ln>
        </p:spPr>
        <p:txBody>
          <a:bodyPr anchorCtr="0" anchor="b" bIns="50800" lIns="50800" spcFirstLastPara="1" rIns="50800" wrap="square" tIns="50800">
            <a:spAutoFit/>
          </a:bodyPr>
          <a:lstStyle>
            <a:lvl1pPr indent="0" lvl="0" marL="0" algn="ctr">
              <a:lnSpc>
                <a:spcPct val="100000"/>
              </a:lnSpc>
              <a:spcBef>
                <a:spcPts val="0"/>
              </a:spcBef>
              <a:spcAft>
                <a:spcPts val="0"/>
              </a:spcAft>
              <a:buClr>
                <a:srgbClr val="5E5E5E"/>
              </a:buClr>
              <a:buSzPts val="2000"/>
              <a:buFont typeface="Arial"/>
              <a:buNone/>
              <a:defRPr sz="2000">
                <a:solidFill>
                  <a:srgbClr val="5E5E5E"/>
                </a:solidFill>
                <a:latin typeface="Arial"/>
                <a:ea typeface="Arial"/>
                <a:cs typeface="Arial"/>
                <a:sym typeface="Arial"/>
              </a:defRPr>
            </a:lvl1pPr>
            <a:lvl2pPr indent="0" lvl="1" marL="0" algn="ctr">
              <a:lnSpc>
                <a:spcPct val="100000"/>
              </a:lnSpc>
              <a:spcBef>
                <a:spcPts val="0"/>
              </a:spcBef>
              <a:spcAft>
                <a:spcPts val="0"/>
              </a:spcAft>
              <a:buClr>
                <a:srgbClr val="5E5E5E"/>
              </a:buClr>
              <a:buSzPts val="2000"/>
              <a:buFont typeface="Arial"/>
              <a:buNone/>
              <a:defRPr sz="2000">
                <a:solidFill>
                  <a:srgbClr val="5E5E5E"/>
                </a:solidFill>
                <a:latin typeface="Arial"/>
                <a:ea typeface="Arial"/>
                <a:cs typeface="Arial"/>
                <a:sym typeface="Arial"/>
              </a:defRPr>
            </a:lvl2pPr>
            <a:lvl3pPr indent="0" lvl="2" marL="0" algn="ctr">
              <a:lnSpc>
                <a:spcPct val="100000"/>
              </a:lnSpc>
              <a:spcBef>
                <a:spcPts val="0"/>
              </a:spcBef>
              <a:spcAft>
                <a:spcPts val="0"/>
              </a:spcAft>
              <a:buClr>
                <a:srgbClr val="5E5E5E"/>
              </a:buClr>
              <a:buSzPts val="2000"/>
              <a:buFont typeface="Arial"/>
              <a:buNone/>
              <a:defRPr sz="2000">
                <a:solidFill>
                  <a:srgbClr val="5E5E5E"/>
                </a:solidFill>
                <a:latin typeface="Arial"/>
                <a:ea typeface="Arial"/>
                <a:cs typeface="Arial"/>
                <a:sym typeface="Arial"/>
              </a:defRPr>
            </a:lvl3pPr>
            <a:lvl4pPr indent="0" lvl="3" marL="0" algn="ctr">
              <a:lnSpc>
                <a:spcPct val="100000"/>
              </a:lnSpc>
              <a:spcBef>
                <a:spcPts val="0"/>
              </a:spcBef>
              <a:spcAft>
                <a:spcPts val="0"/>
              </a:spcAft>
              <a:buClr>
                <a:srgbClr val="5E5E5E"/>
              </a:buClr>
              <a:buSzPts val="2000"/>
              <a:buFont typeface="Arial"/>
              <a:buNone/>
              <a:defRPr sz="2000">
                <a:solidFill>
                  <a:srgbClr val="5E5E5E"/>
                </a:solidFill>
                <a:latin typeface="Arial"/>
                <a:ea typeface="Arial"/>
                <a:cs typeface="Arial"/>
                <a:sym typeface="Arial"/>
              </a:defRPr>
            </a:lvl4pPr>
            <a:lvl5pPr indent="0" lvl="4" marL="0" algn="ctr">
              <a:lnSpc>
                <a:spcPct val="100000"/>
              </a:lnSpc>
              <a:spcBef>
                <a:spcPts val="0"/>
              </a:spcBef>
              <a:spcAft>
                <a:spcPts val="0"/>
              </a:spcAft>
              <a:buClr>
                <a:srgbClr val="5E5E5E"/>
              </a:buClr>
              <a:buSzPts val="2000"/>
              <a:buFont typeface="Arial"/>
              <a:buNone/>
              <a:defRPr sz="2000">
                <a:solidFill>
                  <a:srgbClr val="5E5E5E"/>
                </a:solidFill>
                <a:latin typeface="Arial"/>
                <a:ea typeface="Arial"/>
                <a:cs typeface="Arial"/>
                <a:sym typeface="Arial"/>
              </a:defRPr>
            </a:lvl5pPr>
            <a:lvl6pPr indent="0" lvl="5" marL="0" algn="ctr">
              <a:lnSpc>
                <a:spcPct val="100000"/>
              </a:lnSpc>
              <a:spcBef>
                <a:spcPts val="0"/>
              </a:spcBef>
              <a:spcAft>
                <a:spcPts val="0"/>
              </a:spcAft>
              <a:buClr>
                <a:srgbClr val="5E5E5E"/>
              </a:buClr>
              <a:buSzPts val="2000"/>
              <a:buFont typeface="Arial"/>
              <a:buNone/>
              <a:defRPr sz="2000">
                <a:solidFill>
                  <a:srgbClr val="5E5E5E"/>
                </a:solidFill>
                <a:latin typeface="Arial"/>
                <a:ea typeface="Arial"/>
                <a:cs typeface="Arial"/>
                <a:sym typeface="Arial"/>
              </a:defRPr>
            </a:lvl6pPr>
            <a:lvl7pPr indent="0" lvl="6" marL="0" algn="ctr">
              <a:lnSpc>
                <a:spcPct val="100000"/>
              </a:lnSpc>
              <a:spcBef>
                <a:spcPts val="0"/>
              </a:spcBef>
              <a:spcAft>
                <a:spcPts val="0"/>
              </a:spcAft>
              <a:buClr>
                <a:srgbClr val="5E5E5E"/>
              </a:buClr>
              <a:buSzPts val="2000"/>
              <a:buFont typeface="Arial"/>
              <a:buNone/>
              <a:defRPr sz="2000">
                <a:solidFill>
                  <a:srgbClr val="5E5E5E"/>
                </a:solidFill>
                <a:latin typeface="Arial"/>
                <a:ea typeface="Arial"/>
                <a:cs typeface="Arial"/>
                <a:sym typeface="Arial"/>
              </a:defRPr>
            </a:lvl7pPr>
            <a:lvl8pPr indent="0" lvl="7" marL="0" algn="ctr">
              <a:lnSpc>
                <a:spcPct val="100000"/>
              </a:lnSpc>
              <a:spcBef>
                <a:spcPts val="0"/>
              </a:spcBef>
              <a:spcAft>
                <a:spcPts val="0"/>
              </a:spcAft>
              <a:buClr>
                <a:srgbClr val="5E5E5E"/>
              </a:buClr>
              <a:buSzPts val="2000"/>
              <a:buFont typeface="Arial"/>
              <a:buNone/>
              <a:defRPr sz="2000">
                <a:solidFill>
                  <a:srgbClr val="5E5E5E"/>
                </a:solidFill>
                <a:latin typeface="Arial"/>
                <a:ea typeface="Arial"/>
                <a:cs typeface="Arial"/>
                <a:sym typeface="Arial"/>
              </a:defRPr>
            </a:lvl8pPr>
            <a:lvl9pPr indent="0" lvl="8" marL="0" algn="ctr">
              <a:lnSpc>
                <a:spcPct val="100000"/>
              </a:lnSpc>
              <a:spcBef>
                <a:spcPts val="0"/>
              </a:spcBef>
              <a:spcAft>
                <a:spcPts val="0"/>
              </a:spcAft>
              <a:buClr>
                <a:srgbClr val="5E5E5E"/>
              </a:buClr>
              <a:buSzPts val="2000"/>
              <a:buFont typeface="Arial"/>
              <a:buNone/>
              <a:defRPr sz="2000">
                <a:solidFill>
                  <a:srgbClr val="5E5E5E"/>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p:cSld name="Statement">
    <p:spTree>
      <p:nvGrpSpPr>
        <p:cNvPr id="51" name="Shape 51"/>
        <p:cNvGrpSpPr/>
        <p:nvPr/>
      </p:nvGrpSpPr>
      <p:grpSpPr>
        <a:xfrm>
          <a:off x="0" y="0"/>
          <a:ext cx="0" cy="0"/>
          <a:chOff x="0" y="0"/>
          <a:chExt cx="0" cy="0"/>
        </a:xfrm>
      </p:grpSpPr>
      <p:sp>
        <p:nvSpPr>
          <p:cNvPr id="52" name="Google Shape;52;p16"/>
          <p:cNvSpPr txBox="1"/>
          <p:nvPr>
            <p:ph idx="1" type="body"/>
          </p:nvPr>
        </p:nvSpPr>
        <p:spPr>
          <a:xfrm>
            <a:off x="1219200" y="3251200"/>
            <a:ext cx="21945600" cy="6604000"/>
          </a:xfrm>
          <a:prstGeom prst="rect">
            <a:avLst/>
          </a:prstGeom>
          <a:noFill/>
          <a:ln>
            <a:noFill/>
          </a:ln>
        </p:spPr>
        <p:txBody>
          <a:bodyPr anchorCtr="0" anchor="ctr" bIns="50800" lIns="50800" spcFirstLastPara="1" rIns="50800" wrap="square" tIns="50800">
            <a:normAutofit/>
          </a:bodyPr>
          <a:lstStyle>
            <a:lvl1pPr indent="-228600" lvl="0" marL="457200" algn="ctr">
              <a:lnSpc>
                <a:spcPct val="80000"/>
              </a:lnSpc>
              <a:spcBef>
                <a:spcPts val="0"/>
              </a:spcBef>
              <a:spcAft>
                <a:spcPts val="0"/>
              </a:spcAft>
              <a:buClr>
                <a:srgbClr val="000000"/>
              </a:buClr>
              <a:buSzPts val="12800"/>
              <a:buFont typeface="Arial"/>
              <a:buNone/>
              <a:defRPr sz="12800">
                <a:latin typeface="Arial"/>
                <a:ea typeface="Arial"/>
                <a:cs typeface="Arial"/>
                <a:sym typeface="Arial"/>
              </a:defRPr>
            </a:lvl1pPr>
            <a:lvl2pPr indent="-228600" lvl="1" marL="914400" algn="ctr">
              <a:lnSpc>
                <a:spcPct val="80000"/>
              </a:lnSpc>
              <a:spcBef>
                <a:spcPts val="0"/>
              </a:spcBef>
              <a:spcAft>
                <a:spcPts val="0"/>
              </a:spcAft>
              <a:buClr>
                <a:srgbClr val="000000"/>
              </a:buClr>
              <a:buSzPts val="12800"/>
              <a:buFont typeface="Arial"/>
              <a:buNone/>
              <a:defRPr sz="12800">
                <a:latin typeface="Arial"/>
                <a:ea typeface="Arial"/>
                <a:cs typeface="Arial"/>
                <a:sym typeface="Arial"/>
              </a:defRPr>
            </a:lvl2pPr>
            <a:lvl3pPr indent="-228600" lvl="2" marL="1371600" algn="ctr">
              <a:lnSpc>
                <a:spcPct val="80000"/>
              </a:lnSpc>
              <a:spcBef>
                <a:spcPts val="0"/>
              </a:spcBef>
              <a:spcAft>
                <a:spcPts val="0"/>
              </a:spcAft>
              <a:buClr>
                <a:srgbClr val="000000"/>
              </a:buClr>
              <a:buSzPts val="12800"/>
              <a:buFont typeface="Arial"/>
              <a:buNone/>
              <a:defRPr sz="12800">
                <a:latin typeface="Arial"/>
                <a:ea typeface="Arial"/>
                <a:cs typeface="Arial"/>
                <a:sym typeface="Arial"/>
              </a:defRPr>
            </a:lvl3pPr>
            <a:lvl4pPr indent="-228600" lvl="3" marL="1828800" algn="ctr">
              <a:lnSpc>
                <a:spcPct val="80000"/>
              </a:lnSpc>
              <a:spcBef>
                <a:spcPts val="0"/>
              </a:spcBef>
              <a:spcAft>
                <a:spcPts val="0"/>
              </a:spcAft>
              <a:buClr>
                <a:srgbClr val="000000"/>
              </a:buClr>
              <a:buSzPts val="12800"/>
              <a:buFont typeface="Arial"/>
              <a:buNone/>
              <a:defRPr sz="12800">
                <a:latin typeface="Arial"/>
                <a:ea typeface="Arial"/>
                <a:cs typeface="Arial"/>
                <a:sym typeface="Arial"/>
              </a:defRPr>
            </a:lvl4pPr>
            <a:lvl5pPr indent="-228600" lvl="4" marL="2286000" algn="ctr">
              <a:lnSpc>
                <a:spcPct val="80000"/>
              </a:lnSpc>
              <a:spcBef>
                <a:spcPts val="0"/>
              </a:spcBef>
              <a:spcAft>
                <a:spcPts val="0"/>
              </a:spcAft>
              <a:buClr>
                <a:srgbClr val="000000"/>
              </a:buClr>
              <a:buSzPts val="12800"/>
              <a:buFont typeface="Arial"/>
              <a:buNone/>
              <a:defRPr sz="12800">
                <a:latin typeface="Arial"/>
                <a:ea typeface="Arial"/>
                <a:cs typeface="Arial"/>
                <a:sym typeface="Arial"/>
              </a:defRPr>
            </a:lvl5pPr>
            <a:lvl6pPr indent="-400050" lvl="5" marL="2743200" algn="l">
              <a:lnSpc>
                <a:spcPct val="90000"/>
              </a:lnSpc>
              <a:spcBef>
                <a:spcPts val="2400"/>
              </a:spcBef>
              <a:spcAft>
                <a:spcPts val="0"/>
              </a:spcAft>
              <a:buClr>
                <a:srgbClr val="000000"/>
              </a:buClr>
              <a:buSzPts val="2700"/>
              <a:buChar char="•"/>
              <a:defRPr/>
            </a:lvl6pPr>
            <a:lvl7pPr indent="-400050" lvl="6" marL="3200400" algn="l">
              <a:lnSpc>
                <a:spcPct val="90000"/>
              </a:lnSpc>
              <a:spcBef>
                <a:spcPts val="2400"/>
              </a:spcBef>
              <a:spcAft>
                <a:spcPts val="0"/>
              </a:spcAft>
              <a:buClr>
                <a:srgbClr val="000000"/>
              </a:buClr>
              <a:buSzPts val="2700"/>
              <a:buChar char="•"/>
              <a:defRPr/>
            </a:lvl7pPr>
            <a:lvl8pPr indent="-400050" lvl="7" marL="3657600" algn="l">
              <a:lnSpc>
                <a:spcPct val="90000"/>
              </a:lnSpc>
              <a:spcBef>
                <a:spcPts val="2400"/>
              </a:spcBef>
              <a:spcAft>
                <a:spcPts val="0"/>
              </a:spcAft>
              <a:buClr>
                <a:srgbClr val="000000"/>
              </a:buClr>
              <a:buSzPts val="2700"/>
              <a:buChar char="•"/>
              <a:defRPr/>
            </a:lvl8pPr>
            <a:lvl9pPr indent="-400050" lvl="8" marL="4114800" algn="l">
              <a:lnSpc>
                <a:spcPct val="90000"/>
              </a:lnSpc>
              <a:spcBef>
                <a:spcPts val="2400"/>
              </a:spcBef>
              <a:spcAft>
                <a:spcPts val="0"/>
              </a:spcAft>
              <a:buClr>
                <a:srgbClr val="000000"/>
              </a:buClr>
              <a:buSzPts val="2700"/>
              <a:buChar char="•"/>
              <a:defRPr/>
            </a:lvl9pPr>
          </a:lstStyle>
          <a:p/>
        </p:txBody>
      </p:sp>
      <p:sp>
        <p:nvSpPr>
          <p:cNvPr id="53" name="Google Shape;53;p16"/>
          <p:cNvSpPr txBox="1"/>
          <p:nvPr>
            <p:ph idx="12" type="sldNum"/>
          </p:nvPr>
        </p:nvSpPr>
        <p:spPr>
          <a:xfrm>
            <a:off x="11997689" y="12700000"/>
            <a:ext cx="388621" cy="429261"/>
          </a:xfrm>
          <a:prstGeom prst="rect">
            <a:avLst/>
          </a:prstGeom>
          <a:noFill/>
          <a:ln>
            <a:noFill/>
          </a:ln>
        </p:spPr>
        <p:txBody>
          <a:bodyPr anchorCtr="0" anchor="b" bIns="50800" lIns="50800" spcFirstLastPara="1" rIns="50800" wrap="square" tIns="50800">
            <a:spAutoFit/>
          </a:bodyPr>
          <a:lstStyle>
            <a:lvl1pPr indent="0" lvl="0" marL="0" algn="ctr">
              <a:lnSpc>
                <a:spcPct val="100000"/>
              </a:lnSpc>
              <a:spcBef>
                <a:spcPts val="0"/>
              </a:spcBef>
              <a:spcAft>
                <a:spcPts val="0"/>
              </a:spcAft>
              <a:buClr>
                <a:srgbClr val="5E5E5E"/>
              </a:buClr>
              <a:buSzPts val="2000"/>
              <a:buFont typeface="Arial"/>
              <a:buNone/>
              <a:defRPr sz="2000">
                <a:solidFill>
                  <a:srgbClr val="5E5E5E"/>
                </a:solidFill>
                <a:latin typeface="Arial"/>
                <a:ea typeface="Arial"/>
                <a:cs typeface="Arial"/>
                <a:sym typeface="Arial"/>
              </a:defRPr>
            </a:lvl1pPr>
            <a:lvl2pPr indent="0" lvl="1" marL="0" algn="ctr">
              <a:lnSpc>
                <a:spcPct val="100000"/>
              </a:lnSpc>
              <a:spcBef>
                <a:spcPts val="0"/>
              </a:spcBef>
              <a:spcAft>
                <a:spcPts val="0"/>
              </a:spcAft>
              <a:buClr>
                <a:srgbClr val="5E5E5E"/>
              </a:buClr>
              <a:buSzPts val="2000"/>
              <a:buFont typeface="Arial"/>
              <a:buNone/>
              <a:defRPr sz="2000">
                <a:solidFill>
                  <a:srgbClr val="5E5E5E"/>
                </a:solidFill>
                <a:latin typeface="Arial"/>
                <a:ea typeface="Arial"/>
                <a:cs typeface="Arial"/>
                <a:sym typeface="Arial"/>
              </a:defRPr>
            </a:lvl2pPr>
            <a:lvl3pPr indent="0" lvl="2" marL="0" algn="ctr">
              <a:lnSpc>
                <a:spcPct val="100000"/>
              </a:lnSpc>
              <a:spcBef>
                <a:spcPts val="0"/>
              </a:spcBef>
              <a:spcAft>
                <a:spcPts val="0"/>
              </a:spcAft>
              <a:buClr>
                <a:srgbClr val="5E5E5E"/>
              </a:buClr>
              <a:buSzPts val="2000"/>
              <a:buFont typeface="Arial"/>
              <a:buNone/>
              <a:defRPr sz="2000">
                <a:solidFill>
                  <a:srgbClr val="5E5E5E"/>
                </a:solidFill>
                <a:latin typeface="Arial"/>
                <a:ea typeface="Arial"/>
                <a:cs typeface="Arial"/>
                <a:sym typeface="Arial"/>
              </a:defRPr>
            </a:lvl3pPr>
            <a:lvl4pPr indent="0" lvl="3" marL="0" algn="ctr">
              <a:lnSpc>
                <a:spcPct val="100000"/>
              </a:lnSpc>
              <a:spcBef>
                <a:spcPts val="0"/>
              </a:spcBef>
              <a:spcAft>
                <a:spcPts val="0"/>
              </a:spcAft>
              <a:buClr>
                <a:srgbClr val="5E5E5E"/>
              </a:buClr>
              <a:buSzPts val="2000"/>
              <a:buFont typeface="Arial"/>
              <a:buNone/>
              <a:defRPr sz="2000">
                <a:solidFill>
                  <a:srgbClr val="5E5E5E"/>
                </a:solidFill>
                <a:latin typeface="Arial"/>
                <a:ea typeface="Arial"/>
                <a:cs typeface="Arial"/>
                <a:sym typeface="Arial"/>
              </a:defRPr>
            </a:lvl4pPr>
            <a:lvl5pPr indent="0" lvl="4" marL="0" algn="ctr">
              <a:lnSpc>
                <a:spcPct val="100000"/>
              </a:lnSpc>
              <a:spcBef>
                <a:spcPts val="0"/>
              </a:spcBef>
              <a:spcAft>
                <a:spcPts val="0"/>
              </a:spcAft>
              <a:buClr>
                <a:srgbClr val="5E5E5E"/>
              </a:buClr>
              <a:buSzPts val="2000"/>
              <a:buFont typeface="Arial"/>
              <a:buNone/>
              <a:defRPr sz="2000">
                <a:solidFill>
                  <a:srgbClr val="5E5E5E"/>
                </a:solidFill>
                <a:latin typeface="Arial"/>
                <a:ea typeface="Arial"/>
                <a:cs typeface="Arial"/>
                <a:sym typeface="Arial"/>
              </a:defRPr>
            </a:lvl5pPr>
            <a:lvl6pPr indent="0" lvl="5" marL="0" algn="ctr">
              <a:lnSpc>
                <a:spcPct val="100000"/>
              </a:lnSpc>
              <a:spcBef>
                <a:spcPts val="0"/>
              </a:spcBef>
              <a:spcAft>
                <a:spcPts val="0"/>
              </a:spcAft>
              <a:buClr>
                <a:srgbClr val="5E5E5E"/>
              </a:buClr>
              <a:buSzPts val="2000"/>
              <a:buFont typeface="Arial"/>
              <a:buNone/>
              <a:defRPr sz="2000">
                <a:solidFill>
                  <a:srgbClr val="5E5E5E"/>
                </a:solidFill>
                <a:latin typeface="Arial"/>
                <a:ea typeface="Arial"/>
                <a:cs typeface="Arial"/>
                <a:sym typeface="Arial"/>
              </a:defRPr>
            </a:lvl6pPr>
            <a:lvl7pPr indent="0" lvl="6" marL="0" algn="ctr">
              <a:lnSpc>
                <a:spcPct val="100000"/>
              </a:lnSpc>
              <a:spcBef>
                <a:spcPts val="0"/>
              </a:spcBef>
              <a:spcAft>
                <a:spcPts val="0"/>
              </a:spcAft>
              <a:buClr>
                <a:srgbClr val="5E5E5E"/>
              </a:buClr>
              <a:buSzPts val="2000"/>
              <a:buFont typeface="Arial"/>
              <a:buNone/>
              <a:defRPr sz="2000">
                <a:solidFill>
                  <a:srgbClr val="5E5E5E"/>
                </a:solidFill>
                <a:latin typeface="Arial"/>
                <a:ea typeface="Arial"/>
                <a:cs typeface="Arial"/>
                <a:sym typeface="Arial"/>
              </a:defRPr>
            </a:lvl7pPr>
            <a:lvl8pPr indent="0" lvl="7" marL="0" algn="ctr">
              <a:lnSpc>
                <a:spcPct val="100000"/>
              </a:lnSpc>
              <a:spcBef>
                <a:spcPts val="0"/>
              </a:spcBef>
              <a:spcAft>
                <a:spcPts val="0"/>
              </a:spcAft>
              <a:buClr>
                <a:srgbClr val="5E5E5E"/>
              </a:buClr>
              <a:buSzPts val="2000"/>
              <a:buFont typeface="Arial"/>
              <a:buNone/>
              <a:defRPr sz="2000">
                <a:solidFill>
                  <a:srgbClr val="5E5E5E"/>
                </a:solidFill>
                <a:latin typeface="Arial"/>
                <a:ea typeface="Arial"/>
                <a:cs typeface="Arial"/>
                <a:sym typeface="Arial"/>
              </a:defRPr>
            </a:lvl8pPr>
            <a:lvl9pPr indent="0" lvl="8" marL="0" algn="ctr">
              <a:lnSpc>
                <a:spcPct val="100000"/>
              </a:lnSpc>
              <a:spcBef>
                <a:spcPts val="0"/>
              </a:spcBef>
              <a:spcAft>
                <a:spcPts val="0"/>
              </a:spcAft>
              <a:buClr>
                <a:srgbClr val="5E5E5E"/>
              </a:buClr>
              <a:buSzPts val="2000"/>
              <a:buFont typeface="Arial"/>
              <a:buNone/>
              <a:defRPr sz="2000">
                <a:solidFill>
                  <a:srgbClr val="5E5E5E"/>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Fact">
  <p:cSld name="Big Fact">
    <p:spTree>
      <p:nvGrpSpPr>
        <p:cNvPr id="54" name="Shape 54"/>
        <p:cNvGrpSpPr/>
        <p:nvPr/>
      </p:nvGrpSpPr>
      <p:grpSpPr>
        <a:xfrm>
          <a:off x="0" y="0"/>
          <a:ext cx="0" cy="0"/>
          <a:chOff x="0" y="0"/>
          <a:chExt cx="0" cy="0"/>
        </a:xfrm>
      </p:grpSpPr>
      <p:sp>
        <p:nvSpPr>
          <p:cNvPr id="55" name="Google Shape;55;p17"/>
          <p:cNvSpPr txBox="1"/>
          <p:nvPr>
            <p:ph idx="1" type="body"/>
          </p:nvPr>
        </p:nvSpPr>
        <p:spPr>
          <a:xfrm>
            <a:off x="1219200" y="8462239"/>
            <a:ext cx="21945602" cy="832613"/>
          </a:xfrm>
          <a:prstGeom prst="rect">
            <a:avLst/>
          </a:prstGeom>
          <a:noFill/>
          <a:ln>
            <a:noFill/>
          </a:ln>
        </p:spPr>
        <p:txBody>
          <a:bodyPr anchorCtr="0" anchor="t" bIns="50800" lIns="50800" spcFirstLastPara="1" rIns="50800" wrap="square" tIns="50800">
            <a:normAutofit/>
          </a:bodyPr>
          <a:lstStyle>
            <a:lvl1pPr indent="-228600" lvl="0" marL="457200" algn="ctr">
              <a:lnSpc>
                <a:spcPct val="100000"/>
              </a:lnSpc>
              <a:spcBef>
                <a:spcPts val="0"/>
              </a:spcBef>
              <a:spcAft>
                <a:spcPts val="0"/>
              </a:spcAft>
              <a:buClr>
                <a:srgbClr val="000000"/>
              </a:buClr>
              <a:buSzPts val="4400"/>
              <a:buFont typeface="Arial"/>
              <a:buNone/>
              <a:defRPr>
                <a:latin typeface="Arial"/>
                <a:ea typeface="Arial"/>
                <a:cs typeface="Arial"/>
                <a:sym typeface="Arial"/>
              </a:defRPr>
            </a:lvl1pPr>
            <a:lvl2pPr indent="-400050" lvl="1" marL="914400" algn="l">
              <a:lnSpc>
                <a:spcPct val="90000"/>
              </a:lnSpc>
              <a:spcBef>
                <a:spcPts val="2400"/>
              </a:spcBef>
              <a:spcAft>
                <a:spcPts val="0"/>
              </a:spcAft>
              <a:buClr>
                <a:srgbClr val="000000"/>
              </a:buClr>
              <a:buSzPts val="2700"/>
              <a:buChar char="•"/>
              <a:defRPr/>
            </a:lvl2pPr>
            <a:lvl3pPr indent="-400050" lvl="2" marL="1371600" algn="l">
              <a:lnSpc>
                <a:spcPct val="90000"/>
              </a:lnSpc>
              <a:spcBef>
                <a:spcPts val="2400"/>
              </a:spcBef>
              <a:spcAft>
                <a:spcPts val="0"/>
              </a:spcAft>
              <a:buClr>
                <a:srgbClr val="000000"/>
              </a:buClr>
              <a:buSzPts val="2700"/>
              <a:buChar char="•"/>
              <a:defRPr/>
            </a:lvl3pPr>
            <a:lvl4pPr indent="-400050" lvl="3" marL="1828800" algn="l">
              <a:lnSpc>
                <a:spcPct val="90000"/>
              </a:lnSpc>
              <a:spcBef>
                <a:spcPts val="2400"/>
              </a:spcBef>
              <a:spcAft>
                <a:spcPts val="0"/>
              </a:spcAft>
              <a:buClr>
                <a:srgbClr val="000000"/>
              </a:buClr>
              <a:buSzPts val="2700"/>
              <a:buChar char="•"/>
              <a:defRPr/>
            </a:lvl4pPr>
            <a:lvl5pPr indent="-400050" lvl="4" marL="2286000" algn="l">
              <a:lnSpc>
                <a:spcPct val="90000"/>
              </a:lnSpc>
              <a:spcBef>
                <a:spcPts val="2400"/>
              </a:spcBef>
              <a:spcAft>
                <a:spcPts val="0"/>
              </a:spcAft>
              <a:buClr>
                <a:srgbClr val="000000"/>
              </a:buClr>
              <a:buSzPts val="2700"/>
              <a:buChar char="•"/>
              <a:defRPr/>
            </a:lvl5pPr>
            <a:lvl6pPr indent="-400050" lvl="5" marL="2743200" algn="l">
              <a:lnSpc>
                <a:spcPct val="90000"/>
              </a:lnSpc>
              <a:spcBef>
                <a:spcPts val="2400"/>
              </a:spcBef>
              <a:spcAft>
                <a:spcPts val="0"/>
              </a:spcAft>
              <a:buClr>
                <a:srgbClr val="000000"/>
              </a:buClr>
              <a:buSzPts val="2700"/>
              <a:buChar char="•"/>
              <a:defRPr/>
            </a:lvl6pPr>
            <a:lvl7pPr indent="-400050" lvl="6" marL="3200400" algn="l">
              <a:lnSpc>
                <a:spcPct val="90000"/>
              </a:lnSpc>
              <a:spcBef>
                <a:spcPts val="2400"/>
              </a:spcBef>
              <a:spcAft>
                <a:spcPts val="0"/>
              </a:spcAft>
              <a:buClr>
                <a:srgbClr val="000000"/>
              </a:buClr>
              <a:buSzPts val="2700"/>
              <a:buChar char="•"/>
              <a:defRPr/>
            </a:lvl7pPr>
            <a:lvl8pPr indent="-400050" lvl="7" marL="3657600" algn="l">
              <a:lnSpc>
                <a:spcPct val="90000"/>
              </a:lnSpc>
              <a:spcBef>
                <a:spcPts val="2400"/>
              </a:spcBef>
              <a:spcAft>
                <a:spcPts val="0"/>
              </a:spcAft>
              <a:buClr>
                <a:srgbClr val="000000"/>
              </a:buClr>
              <a:buSzPts val="2700"/>
              <a:buChar char="•"/>
              <a:defRPr/>
            </a:lvl8pPr>
            <a:lvl9pPr indent="-400050" lvl="8" marL="4114800" algn="l">
              <a:lnSpc>
                <a:spcPct val="90000"/>
              </a:lnSpc>
              <a:spcBef>
                <a:spcPts val="2400"/>
              </a:spcBef>
              <a:spcAft>
                <a:spcPts val="0"/>
              </a:spcAft>
              <a:buClr>
                <a:srgbClr val="000000"/>
              </a:buClr>
              <a:buSzPts val="2700"/>
              <a:buChar char="•"/>
              <a:defRPr/>
            </a:lvl9pPr>
          </a:lstStyle>
          <a:p/>
        </p:txBody>
      </p:sp>
      <p:sp>
        <p:nvSpPr>
          <p:cNvPr id="56" name="Google Shape;56;p17"/>
          <p:cNvSpPr txBox="1"/>
          <p:nvPr>
            <p:ph idx="2" type="body"/>
          </p:nvPr>
        </p:nvSpPr>
        <p:spPr>
          <a:xfrm>
            <a:off x="1219200" y="4214484"/>
            <a:ext cx="21945600" cy="4269708"/>
          </a:xfrm>
          <a:prstGeom prst="rect">
            <a:avLst/>
          </a:prstGeom>
          <a:noFill/>
          <a:ln>
            <a:noFill/>
          </a:ln>
        </p:spPr>
        <p:txBody>
          <a:bodyPr anchorCtr="0" anchor="b" bIns="50800" lIns="50800" spcFirstLastPara="1" rIns="50800" wrap="square" tIns="50800">
            <a:normAutofit/>
          </a:bodyPr>
          <a:lstStyle>
            <a:lvl1pPr indent="-228600" lvl="0" marL="457200" algn="ctr">
              <a:lnSpc>
                <a:spcPct val="80000"/>
              </a:lnSpc>
              <a:spcBef>
                <a:spcPts val="0"/>
              </a:spcBef>
              <a:spcAft>
                <a:spcPts val="0"/>
              </a:spcAft>
              <a:buClr>
                <a:srgbClr val="000000"/>
              </a:buClr>
              <a:buSzPts val="22400"/>
              <a:buFont typeface="Arial"/>
              <a:buNone/>
              <a:defRPr sz="22400">
                <a:latin typeface="Arial"/>
                <a:ea typeface="Arial"/>
                <a:cs typeface="Arial"/>
                <a:sym typeface="Arial"/>
              </a:defRPr>
            </a:lvl1pPr>
            <a:lvl2pPr indent="-228600" lvl="1" marL="914400" algn="ctr">
              <a:lnSpc>
                <a:spcPct val="80000"/>
              </a:lnSpc>
              <a:spcBef>
                <a:spcPts val="0"/>
              </a:spcBef>
              <a:spcAft>
                <a:spcPts val="0"/>
              </a:spcAft>
              <a:buClr>
                <a:srgbClr val="000000"/>
              </a:buClr>
              <a:buSzPts val="22400"/>
              <a:buFont typeface="Arial"/>
              <a:buNone/>
              <a:defRPr sz="22400">
                <a:latin typeface="Arial"/>
                <a:ea typeface="Arial"/>
                <a:cs typeface="Arial"/>
                <a:sym typeface="Arial"/>
              </a:defRPr>
            </a:lvl2pPr>
            <a:lvl3pPr indent="-228600" lvl="2" marL="1371600" algn="ctr">
              <a:lnSpc>
                <a:spcPct val="80000"/>
              </a:lnSpc>
              <a:spcBef>
                <a:spcPts val="0"/>
              </a:spcBef>
              <a:spcAft>
                <a:spcPts val="0"/>
              </a:spcAft>
              <a:buClr>
                <a:srgbClr val="000000"/>
              </a:buClr>
              <a:buSzPts val="22400"/>
              <a:buFont typeface="Arial"/>
              <a:buNone/>
              <a:defRPr sz="22400">
                <a:latin typeface="Arial"/>
                <a:ea typeface="Arial"/>
                <a:cs typeface="Arial"/>
                <a:sym typeface="Arial"/>
              </a:defRPr>
            </a:lvl3pPr>
            <a:lvl4pPr indent="-228600" lvl="3" marL="1828800" algn="ctr">
              <a:lnSpc>
                <a:spcPct val="80000"/>
              </a:lnSpc>
              <a:spcBef>
                <a:spcPts val="0"/>
              </a:spcBef>
              <a:spcAft>
                <a:spcPts val="0"/>
              </a:spcAft>
              <a:buClr>
                <a:srgbClr val="000000"/>
              </a:buClr>
              <a:buSzPts val="22400"/>
              <a:buFont typeface="Arial"/>
              <a:buNone/>
              <a:defRPr sz="22400">
                <a:latin typeface="Arial"/>
                <a:ea typeface="Arial"/>
                <a:cs typeface="Arial"/>
                <a:sym typeface="Arial"/>
              </a:defRPr>
            </a:lvl4pPr>
            <a:lvl5pPr indent="-228600" lvl="4" marL="2286000" algn="ctr">
              <a:lnSpc>
                <a:spcPct val="80000"/>
              </a:lnSpc>
              <a:spcBef>
                <a:spcPts val="0"/>
              </a:spcBef>
              <a:spcAft>
                <a:spcPts val="0"/>
              </a:spcAft>
              <a:buClr>
                <a:srgbClr val="000000"/>
              </a:buClr>
              <a:buSzPts val="22400"/>
              <a:buFont typeface="Arial"/>
              <a:buNone/>
              <a:defRPr sz="22400">
                <a:latin typeface="Arial"/>
                <a:ea typeface="Arial"/>
                <a:cs typeface="Arial"/>
                <a:sym typeface="Arial"/>
              </a:defRPr>
            </a:lvl5pPr>
            <a:lvl6pPr indent="-400050" lvl="5" marL="2743200" algn="l">
              <a:lnSpc>
                <a:spcPct val="90000"/>
              </a:lnSpc>
              <a:spcBef>
                <a:spcPts val="2400"/>
              </a:spcBef>
              <a:spcAft>
                <a:spcPts val="0"/>
              </a:spcAft>
              <a:buClr>
                <a:srgbClr val="000000"/>
              </a:buClr>
              <a:buSzPts val="2700"/>
              <a:buChar char="•"/>
              <a:defRPr/>
            </a:lvl6pPr>
            <a:lvl7pPr indent="-400050" lvl="6" marL="3200400" algn="l">
              <a:lnSpc>
                <a:spcPct val="90000"/>
              </a:lnSpc>
              <a:spcBef>
                <a:spcPts val="2400"/>
              </a:spcBef>
              <a:spcAft>
                <a:spcPts val="0"/>
              </a:spcAft>
              <a:buClr>
                <a:srgbClr val="000000"/>
              </a:buClr>
              <a:buSzPts val="2700"/>
              <a:buChar char="•"/>
              <a:defRPr/>
            </a:lvl7pPr>
            <a:lvl8pPr indent="-400050" lvl="7" marL="3657600" algn="l">
              <a:lnSpc>
                <a:spcPct val="90000"/>
              </a:lnSpc>
              <a:spcBef>
                <a:spcPts val="2400"/>
              </a:spcBef>
              <a:spcAft>
                <a:spcPts val="0"/>
              </a:spcAft>
              <a:buClr>
                <a:srgbClr val="000000"/>
              </a:buClr>
              <a:buSzPts val="2700"/>
              <a:buChar char="•"/>
              <a:defRPr/>
            </a:lvl8pPr>
            <a:lvl9pPr indent="-400050" lvl="8" marL="4114800" algn="l">
              <a:lnSpc>
                <a:spcPct val="90000"/>
              </a:lnSpc>
              <a:spcBef>
                <a:spcPts val="2400"/>
              </a:spcBef>
              <a:spcAft>
                <a:spcPts val="0"/>
              </a:spcAft>
              <a:buClr>
                <a:srgbClr val="000000"/>
              </a:buClr>
              <a:buSzPts val="2700"/>
              <a:buChar char="•"/>
              <a:defRPr/>
            </a:lvl9pPr>
          </a:lstStyle>
          <a:p/>
        </p:txBody>
      </p:sp>
      <p:sp>
        <p:nvSpPr>
          <p:cNvPr id="57" name="Google Shape;57;p17"/>
          <p:cNvSpPr txBox="1"/>
          <p:nvPr>
            <p:ph idx="12" type="sldNum"/>
          </p:nvPr>
        </p:nvSpPr>
        <p:spPr>
          <a:xfrm>
            <a:off x="11997689" y="12700000"/>
            <a:ext cx="388621" cy="429261"/>
          </a:xfrm>
          <a:prstGeom prst="rect">
            <a:avLst/>
          </a:prstGeom>
          <a:noFill/>
          <a:ln>
            <a:noFill/>
          </a:ln>
        </p:spPr>
        <p:txBody>
          <a:bodyPr anchorCtr="0" anchor="b" bIns="50800" lIns="50800" spcFirstLastPara="1" rIns="50800" wrap="square" tIns="50800">
            <a:spAutoFit/>
          </a:bodyPr>
          <a:lstStyle>
            <a:lvl1pPr indent="0" lvl="0" marL="0" algn="ctr">
              <a:lnSpc>
                <a:spcPct val="100000"/>
              </a:lnSpc>
              <a:spcBef>
                <a:spcPts val="0"/>
              </a:spcBef>
              <a:spcAft>
                <a:spcPts val="0"/>
              </a:spcAft>
              <a:buClr>
                <a:srgbClr val="5E5E5E"/>
              </a:buClr>
              <a:buSzPts val="2000"/>
              <a:buFont typeface="Arial"/>
              <a:buNone/>
              <a:defRPr sz="2000">
                <a:solidFill>
                  <a:srgbClr val="5E5E5E"/>
                </a:solidFill>
                <a:latin typeface="Arial"/>
                <a:ea typeface="Arial"/>
                <a:cs typeface="Arial"/>
                <a:sym typeface="Arial"/>
              </a:defRPr>
            </a:lvl1pPr>
            <a:lvl2pPr indent="0" lvl="1" marL="0" algn="ctr">
              <a:lnSpc>
                <a:spcPct val="100000"/>
              </a:lnSpc>
              <a:spcBef>
                <a:spcPts val="0"/>
              </a:spcBef>
              <a:spcAft>
                <a:spcPts val="0"/>
              </a:spcAft>
              <a:buClr>
                <a:srgbClr val="5E5E5E"/>
              </a:buClr>
              <a:buSzPts val="2000"/>
              <a:buFont typeface="Arial"/>
              <a:buNone/>
              <a:defRPr sz="2000">
                <a:solidFill>
                  <a:srgbClr val="5E5E5E"/>
                </a:solidFill>
                <a:latin typeface="Arial"/>
                <a:ea typeface="Arial"/>
                <a:cs typeface="Arial"/>
                <a:sym typeface="Arial"/>
              </a:defRPr>
            </a:lvl2pPr>
            <a:lvl3pPr indent="0" lvl="2" marL="0" algn="ctr">
              <a:lnSpc>
                <a:spcPct val="100000"/>
              </a:lnSpc>
              <a:spcBef>
                <a:spcPts val="0"/>
              </a:spcBef>
              <a:spcAft>
                <a:spcPts val="0"/>
              </a:spcAft>
              <a:buClr>
                <a:srgbClr val="5E5E5E"/>
              </a:buClr>
              <a:buSzPts val="2000"/>
              <a:buFont typeface="Arial"/>
              <a:buNone/>
              <a:defRPr sz="2000">
                <a:solidFill>
                  <a:srgbClr val="5E5E5E"/>
                </a:solidFill>
                <a:latin typeface="Arial"/>
                <a:ea typeface="Arial"/>
                <a:cs typeface="Arial"/>
                <a:sym typeface="Arial"/>
              </a:defRPr>
            </a:lvl3pPr>
            <a:lvl4pPr indent="0" lvl="3" marL="0" algn="ctr">
              <a:lnSpc>
                <a:spcPct val="100000"/>
              </a:lnSpc>
              <a:spcBef>
                <a:spcPts val="0"/>
              </a:spcBef>
              <a:spcAft>
                <a:spcPts val="0"/>
              </a:spcAft>
              <a:buClr>
                <a:srgbClr val="5E5E5E"/>
              </a:buClr>
              <a:buSzPts val="2000"/>
              <a:buFont typeface="Arial"/>
              <a:buNone/>
              <a:defRPr sz="2000">
                <a:solidFill>
                  <a:srgbClr val="5E5E5E"/>
                </a:solidFill>
                <a:latin typeface="Arial"/>
                <a:ea typeface="Arial"/>
                <a:cs typeface="Arial"/>
                <a:sym typeface="Arial"/>
              </a:defRPr>
            </a:lvl4pPr>
            <a:lvl5pPr indent="0" lvl="4" marL="0" algn="ctr">
              <a:lnSpc>
                <a:spcPct val="100000"/>
              </a:lnSpc>
              <a:spcBef>
                <a:spcPts val="0"/>
              </a:spcBef>
              <a:spcAft>
                <a:spcPts val="0"/>
              </a:spcAft>
              <a:buClr>
                <a:srgbClr val="5E5E5E"/>
              </a:buClr>
              <a:buSzPts val="2000"/>
              <a:buFont typeface="Arial"/>
              <a:buNone/>
              <a:defRPr sz="2000">
                <a:solidFill>
                  <a:srgbClr val="5E5E5E"/>
                </a:solidFill>
                <a:latin typeface="Arial"/>
                <a:ea typeface="Arial"/>
                <a:cs typeface="Arial"/>
                <a:sym typeface="Arial"/>
              </a:defRPr>
            </a:lvl5pPr>
            <a:lvl6pPr indent="0" lvl="5" marL="0" algn="ctr">
              <a:lnSpc>
                <a:spcPct val="100000"/>
              </a:lnSpc>
              <a:spcBef>
                <a:spcPts val="0"/>
              </a:spcBef>
              <a:spcAft>
                <a:spcPts val="0"/>
              </a:spcAft>
              <a:buClr>
                <a:srgbClr val="5E5E5E"/>
              </a:buClr>
              <a:buSzPts val="2000"/>
              <a:buFont typeface="Arial"/>
              <a:buNone/>
              <a:defRPr sz="2000">
                <a:solidFill>
                  <a:srgbClr val="5E5E5E"/>
                </a:solidFill>
                <a:latin typeface="Arial"/>
                <a:ea typeface="Arial"/>
                <a:cs typeface="Arial"/>
                <a:sym typeface="Arial"/>
              </a:defRPr>
            </a:lvl6pPr>
            <a:lvl7pPr indent="0" lvl="6" marL="0" algn="ctr">
              <a:lnSpc>
                <a:spcPct val="100000"/>
              </a:lnSpc>
              <a:spcBef>
                <a:spcPts val="0"/>
              </a:spcBef>
              <a:spcAft>
                <a:spcPts val="0"/>
              </a:spcAft>
              <a:buClr>
                <a:srgbClr val="5E5E5E"/>
              </a:buClr>
              <a:buSzPts val="2000"/>
              <a:buFont typeface="Arial"/>
              <a:buNone/>
              <a:defRPr sz="2000">
                <a:solidFill>
                  <a:srgbClr val="5E5E5E"/>
                </a:solidFill>
                <a:latin typeface="Arial"/>
                <a:ea typeface="Arial"/>
                <a:cs typeface="Arial"/>
                <a:sym typeface="Arial"/>
              </a:defRPr>
            </a:lvl7pPr>
            <a:lvl8pPr indent="0" lvl="7" marL="0" algn="ctr">
              <a:lnSpc>
                <a:spcPct val="100000"/>
              </a:lnSpc>
              <a:spcBef>
                <a:spcPts val="0"/>
              </a:spcBef>
              <a:spcAft>
                <a:spcPts val="0"/>
              </a:spcAft>
              <a:buClr>
                <a:srgbClr val="5E5E5E"/>
              </a:buClr>
              <a:buSzPts val="2000"/>
              <a:buFont typeface="Arial"/>
              <a:buNone/>
              <a:defRPr sz="2000">
                <a:solidFill>
                  <a:srgbClr val="5E5E5E"/>
                </a:solidFill>
                <a:latin typeface="Arial"/>
                <a:ea typeface="Arial"/>
                <a:cs typeface="Arial"/>
                <a:sym typeface="Arial"/>
              </a:defRPr>
            </a:lvl8pPr>
            <a:lvl9pPr indent="0" lvl="8" marL="0" algn="ctr">
              <a:lnSpc>
                <a:spcPct val="100000"/>
              </a:lnSpc>
              <a:spcBef>
                <a:spcPts val="0"/>
              </a:spcBef>
              <a:spcAft>
                <a:spcPts val="0"/>
              </a:spcAft>
              <a:buClr>
                <a:srgbClr val="5E5E5E"/>
              </a:buClr>
              <a:buSzPts val="2000"/>
              <a:buFont typeface="Arial"/>
              <a:buNone/>
              <a:defRPr sz="2000">
                <a:solidFill>
                  <a:srgbClr val="5E5E5E"/>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Quote">
    <p:spTree>
      <p:nvGrpSpPr>
        <p:cNvPr id="58" name="Shape 58"/>
        <p:cNvGrpSpPr/>
        <p:nvPr/>
      </p:nvGrpSpPr>
      <p:grpSpPr>
        <a:xfrm>
          <a:off x="0" y="0"/>
          <a:ext cx="0" cy="0"/>
          <a:chOff x="0" y="0"/>
          <a:chExt cx="0" cy="0"/>
        </a:xfrm>
      </p:grpSpPr>
      <p:sp>
        <p:nvSpPr>
          <p:cNvPr id="59" name="Google Shape;59;p18"/>
          <p:cNvSpPr txBox="1"/>
          <p:nvPr>
            <p:ph idx="1" type="body"/>
          </p:nvPr>
        </p:nvSpPr>
        <p:spPr>
          <a:xfrm>
            <a:off x="1219200" y="11100053"/>
            <a:ext cx="21945602" cy="832613"/>
          </a:xfrm>
          <a:prstGeom prst="rect">
            <a:avLst/>
          </a:prstGeom>
          <a:noFill/>
          <a:ln>
            <a:noFill/>
          </a:ln>
        </p:spPr>
        <p:txBody>
          <a:bodyPr anchorCtr="0" anchor="ctr" bIns="50800" lIns="50800" spcFirstLastPara="1" rIns="50800" wrap="square" tIns="50800">
            <a:normAutofit/>
          </a:bodyPr>
          <a:lstStyle>
            <a:lvl1pPr indent="-228600" lvl="0" marL="457200" algn="ctr">
              <a:lnSpc>
                <a:spcPct val="100000"/>
              </a:lnSpc>
              <a:spcBef>
                <a:spcPts val="0"/>
              </a:spcBef>
              <a:spcAft>
                <a:spcPts val="0"/>
              </a:spcAft>
              <a:buClr>
                <a:srgbClr val="000000"/>
              </a:buClr>
              <a:buSzPts val="4400"/>
              <a:buFont typeface="Arial"/>
              <a:buNone/>
              <a:defRPr>
                <a:latin typeface="Arial"/>
                <a:ea typeface="Arial"/>
                <a:cs typeface="Arial"/>
                <a:sym typeface="Arial"/>
              </a:defRPr>
            </a:lvl1pPr>
            <a:lvl2pPr indent="-400050" lvl="1" marL="914400" algn="l">
              <a:lnSpc>
                <a:spcPct val="90000"/>
              </a:lnSpc>
              <a:spcBef>
                <a:spcPts val="2400"/>
              </a:spcBef>
              <a:spcAft>
                <a:spcPts val="0"/>
              </a:spcAft>
              <a:buClr>
                <a:srgbClr val="000000"/>
              </a:buClr>
              <a:buSzPts val="2700"/>
              <a:buChar char="•"/>
              <a:defRPr/>
            </a:lvl2pPr>
            <a:lvl3pPr indent="-400050" lvl="2" marL="1371600" algn="l">
              <a:lnSpc>
                <a:spcPct val="90000"/>
              </a:lnSpc>
              <a:spcBef>
                <a:spcPts val="2400"/>
              </a:spcBef>
              <a:spcAft>
                <a:spcPts val="0"/>
              </a:spcAft>
              <a:buClr>
                <a:srgbClr val="000000"/>
              </a:buClr>
              <a:buSzPts val="2700"/>
              <a:buChar char="•"/>
              <a:defRPr/>
            </a:lvl3pPr>
            <a:lvl4pPr indent="-400050" lvl="3" marL="1828800" algn="l">
              <a:lnSpc>
                <a:spcPct val="90000"/>
              </a:lnSpc>
              <a:spcBef>
                <a:spcPts val="2400"/>
              </a:spcBef>
              <a:spcAft>
                <a:spcPts val="0"/>
              </a:spcAft>
              <a:buClr>
                <a:srgbClr val="000000"/>
              </a:buClr>
              <a:buSzPts val="2700"/>
              <a:buChar char="•"/>
              <a:defRPr/>
            </a:lvl4pPr>
            <a:lvl5pPr indent="-400050" lvl="4" marL="2286000" algn="l">
              <a:lnSpc>
                <a:spcPct val="90000"/>
              </a:lnSpc>
              <a:spcBef>
                <a:spcPts val="2400"/>
              </a:spcBef>
              <a:spcAft>
                <a:spcPts val="0"/>
              </a:spcAft>
              <a:buClr>
                <a:srgbClr val="000000"/>
              </a:buClr>
              <a:buSzPts val="2700"/>
              <a:buChar char="•"/>
              <a:defRPr/>
            </a:lvl5pPr>
            <a:lvl6pPr indent="-400050" lvl="5" marL="2743200" algn="l">
              <a:lnSpc>
                <a:spcPct val="90000"/>
              </a:lnSpc>
              <a:spcBef>
                <a:spcPts val="2400"/>
              </a:spcBef>
              <a:spcAft>
                <a:spcPts val="0"/>
              </a:spcAft>
              <a:buClr>
                <a:srgbClr val="000000"/>
              </a:buClr>
              <a:buSzPts val="2700"/>
              <a:buChar char="•"/>
              <a:defRPr/>
            </a:lvl6pPr>
            <a:lvl7pPr indent="-400050" lvl="6" marL="3200400" algn="l">
              <a:lnSpc>
                <a:spcPct val="90000"/>
              </a:lnSpc>
              <a:spcBef>
                <a:spcPts val="2400"/>
              </a:spcBef>
              <a:spcAft>
                <a:spcPts val="0"/>
              </a:spcAft>
              <a:buClr>
                <a:srgbClr val="000000"/>
              </a:buClr>
              <a:buSzPts val="2700"/>
              <a:buChar char="•"/>
              <a:defRPr/>
            </a:lvl7pPr>
            <a:lvl8pPr indent="-400050" lvl="7" marL="3657600" algn="l">
              <a:lnSpc>
                <a:spcPct val="90000"/>
              </a:lnSpc>
              <a:spcBef>
                <a:spcPts val="2400"/>
              </a:spcBef>
              <a:spcAft>
                <a:spcPts val="0"/>
              </a:spcAft>
              <a:buClr>
                <a:srgbClr val="000000"/>
              </a:buClr>
              <a:buSzPts val="2700"/>
              <a:buChar char="•"/>
              <a:defRPr/>
            </a:lvl8pPr>
            <a:lvl9pPr indent="-400050" lvl="8" marL="4114800" algn="l">
              <a:lnSpc>
                <a:spcPct val="90000"/>
              </a:lnSpc>
              <a:spcBef>
                <a:spcPts val="2400"/>
              </a:spcBef>
              <a:spcAft>
                <a:spcPts val="0"/>
              </a:spcAft>
              <a:buClr>
                <a:srgbClr val="000000"/>
              </a:buClr>
              <a:buSzPts val="2700"/>
              <a:buChar char="•"/>
              <a:defRPr/>
            </a:lvl9pPr>
          </a:lstStyle>
          <a:p/>
        </p:txBody>
      </p:sp>
      <p:sp>
        <p:nvSpPr>
          <p:cNvPr id="60" name="Google Shape;60;p18"/>
          <p:cNvSpPr txBox="1"/>
          <p:nvPr>
            <p:ph idx="2" type="body"/>
          </p:nvPr>
        </p:nvSpPr>
        <p:spPr>
          <a:xfrm>
            <a:off x="1219200" y="4178300"/>
            <a:ext cx="21945600" cy="4416425"/>
          </a:xfrm>
          <a:prstGeom prst="rect">
            <a:avLst/>
          </a:prstGeom>
          <a:noFill/>
          <a:ln>
            <a:noFill/>
          </a:ln>
        </p:spPr>
        <p:txBody>
          <a:bodyPr anchorCtr="0" anchor="ctr" bIns="50800" lIns="50800" spcFirstLastPara="1" rIns="50800" wrap="square" tIns="50800">
            <a:normAutofit/>
          </a:bodyPr>
          <a:lstStyle>
            <a:lvl1pPr indent="-228600" lvl="0" marL="457200" algn="ctr">
              <a:lnSpc>
                <a:spcPct val="80000"/>
              </a:lnSpc>
              <a:spcBef>
                <a:spcPts val="0"/>
              </a:spcBef>
              <a:spcAft>
                <a:spcPts val="0"/>
              </a:spcAft>
              <a:buClr>
                <a:srgbClr val="000000"/>
              </a:buClr>
              <a:buSzPts val="8400"/>
              <a:buFont typeface="Arial"/>
              <a:buNone/>
              <a:defRPr sz="8400">
                <a:latin typeface="Arial"/>
                <a:ea typeface="Arial"/>
                <a:cs typeface="Arial"/>
                <a:sym typeface="Arial"/>
              </a:defRPr>
            </a:lvl1pPr>
            <a:lvl2pPr indent="-228600" lvl="1" marL="914400" algn="ctr">
              <a:lnSpc>
                <a:spcPct val="80000"/>
              </a:lnSpc>
              <a:spcBef>
                <a:spcPts val="0"/>
              </a:spcBef>
              <a:spcAft>
                <a:spcPts val="0"/>
              </a:spcAft>
              <a:buClr>
                <a:srgbClr val="000000"/>
              </a:buClr>
              <a:buSzPts val="8400"/>
              <a:buFont typeface="Arial"/>
              <a:buNone/>
              <a:defRPr sz="8400">
                <a:latin typeface="Arial"/>
                <a:ea typeface="Arial"/>
                <a:cs typeface="Arial"/>
                <a:sym typeface="Arial"/>
              </a:defRPr>
            </a:lvl2pPr>
            <a:lvl3pPr indent="-228600" lvl="2" marL="1371600" algn="ctr">
              <a:lnSpc>
                <a:spcPct val="80000"/>
              </a:lnSpc>
              <a:spcBef>
                <a:spcPts val="0"/>
              </a:spcBef>
              <a:spcAft>
                <a:spcPts val="0"/>
              </a:spcAft>
              <a:buClr>
                <a:srgbClr val="000000"/>
              </a:buClr>
              <a:buSzPts val="8400"/>
              <a:buFont typeface="Arial"/>
              <a:buNone/>
              <a:defRPr sz="8400">
                <a:latin typeface="Arial"/>
                <a:ea typeface="Arial"/>
                <a:cs typeface="Arial"/>
                <a:sym typeface="Arial"/>
              </a:defRPr>
            </a:lvl3pPr>
            <a:lvl4pPr indent="-228600" lvl="3" marL="1828800" algn="ctr">
              <a:lnSpc>
                <a:spcPct val="80000"/>
              </a:lnSpc>
              <a:spcBef>
                <a:spcPts val="0"/>
              </a:spcBef>
              <a:spcAft>
                <a:spcPts val="0"/>
              </a:spcAft>
              <a:buClr>
                <a:srgbClr val="000000"/>
              </a:buClr>
              <a:buSzPts val="8400"/>
              <a:buFont typeface="Arial"/>
              <a:buNone/>
              <a:defRPr sz="8400">
                <a:latin typeface="Arial"/>
                <a:ea typeface="Arial"/>
                <a:cs typeface="Arial"/>
                <a:sym typeface="Arial"/>
              </a:defRPr>
            </a:lvl4pPr>
            <a:lvl5pPr indent="-228600" lvl="4" marL="2286000" algn="ctr">
              <a:lnSpc>
                <a:spcPct val="80000"/>
              </a:lnSpc>
              <a:spcBef>
                <a:spcPts val="0"/>
              </a:spcBef>
              <a:spcAft>
                <a:spcPts val="0"/>
              </a:spcAft>
              <a:buClr>
                <a:srgbClr val="000000"/>
              </a:buClr>
              <a:buSzPts val="8400"/>
              <a:buFont typeface="Arial"/>
              <a:buNone/>
              <a:defRPr sz="8400">
                <a:latin typeface="Arial"/>
                <a:ea typeface="Arial"/>
                <a:cs typeface="Arial"/>
                <a:sym typeface="Arial"/>
              </a:defRPr>
            </a:lvl5pPr>
            <a:lvl6pPr indent="-400050" lvl="5" marL="2743200" algn="l">
              <a:lnSpc>
                <a:spcPct val="90000"/>
              </a:lnSpc>
              <a:spcBef>
                <a:spcPts val="2400"/>
              </a:spcBef>
              <a:spcAft>
                <a:spcPts val="0"/>
              </a:spcAft>
              <a:buClr>
                <a:srgbClr val="000000"/>
              </a:buClr>
              <a:buSzPts val="2700"/>
              <a:buChar char="•"/>
              <a:defRPr/>
            </a:lvl6pPr>
            <a:lvl7pPr indent="-400050" lvl="6" marL="3200400" algn="l">
              <a:lnSpc>
                <a:spcPct val="90000"/>
              </a:lnSpc>
              <a:spcBef>
                <a:spcPts val="2400"/>
              </a:spcBef>
              <a:spcAft>
                <a:spcPts val="0"/>
              </a:spcAft>
              <a:buClr>
                <a:srgbClr val="000000"/>
              </a:buClr>
              <a:buSzPts val="2700"/>
              <a:buChar char="•"/>
              <a:defRPr/>
            </a:lvl7pPr>
            <a:lvl8pPr indent="-400050" lvl="7" marL="3657600" algn="l">
              <a:lnSpc>
                <a:spcPct val="90000"/>
              </a:lnSpc>
              <a:spcBef>
                <a:spcPts val="2400"/>
              </a:spcBef>
              <a:spcAft>
                <a:spcPts val="0"/>
              </a:spcAft>
              <a:buClr>
                <a:srgbClr val="000000"/>
              </a:buClr>
              <a:buSzPts val="2700"/>
              <a:buChar char="•"/>
              <a:defRPr/>
            </a:lvl8pPr>
            <a:lvl9pPr indent="-400050" lvl="8" marL="4114800" algn="l">
              <a:lnSpc>
                <a:spcPct val="90000"/>
              </a:lnSpc>
              <a:spcBef>
                <a:spcPts val="2400"/>
              </a:spcBef>
              <a:spcAft>
                <a:spcPts val="0"/>
              </a:spcAft>
              <a:buClr>
                <a:srgbClr val="000000"/>
              </a:buClr>
              <a:buSzPts val="2700"/>
              <a:buChar char="•"/>
              <a:defRPr/>
            </a:lvl9pPr>
          </a:lstStyle>
          <a:p/>
        </p:txBody>
      </p:sp>
      <p:sp>
        <p:nvSpPr>
          <p:cNvPr id="61" name="Google Shape;61;p18"/>
          <p:cNvSpPr txBox="1"/>
          <p:nvPr>
            <p:ph idx="12" type="sldNum"/>
          </p:nvPr>
        </p:nvSpPr>
        <p:spPr>
          <a:xfrm>
            <a:off x="12001499" y="12700000"/>
            <a:ext cx="388621" cy="429261"/>
          </a:xfrm>
          <a:prstGeom prst="rect">
            <a:avLst/>
          </a:prstGeom>
          <a:noFill/>
          <a:ln>
            <a:noFill/>
          </a:ln>
        </p:spPr>
        <p:txBody>
          <a:bodyPr anchorCtr="0" anchor="b" bIns="50800" lIns="50800" spcFirstLastPara="1" rIns="50800" wrap="square" tIns="50800">
            <a:spAutoFit/>
          </a:bodyPr>
          <a:lstStyle>
            <a:lvl1pPr indent="0" lvl="0" marL="0" algn="ctr">
              <a:lnSpc>
                <a:spcPct val="100000"/>
              </a:lnSpc>
              <a:spcBef>
                <a:spcPts val="0"/>
              </a:spcBef>
              <a:spcAft>
                <a:spcPts val="0"/>
              </a:spcAft>
              <a:buClr>
                <a:srgbClr val="5E5E5E"/>
              </a:buClr>
              <a:buSzPts val="2000"/>
              <a:buFont typeface="Arial"/>
              <a:buNone/>
              <a:defRPr sz="2000">
                <a:solidFill>
                  <a:srgbClr val="5E5E5E"/>
                </a:solidFill>
                <a:latin typeface="Arial"/>
                <a:ea typeface="Arial"/>
                <a:cs typeface="Arial"/>
                <a:sym typeface="Arial"/>
              </a:defRPr>
            </a:lvl1pPr>
            <a:lvl2pPr indent="0" lvl="1" marL="0" algn="ctr">
              <a:lnSpc>
                <a:spcPct val="100000"/>
              </a:lnSpc>
              <a:spcBef>
                <a:spcPts val="0"/>
              </a:spcBef>
              <a:spcAft>
                <a:spcPts val="0"/>
              </a:spcAft>
              <a:buClr>
                <a:srgbClr val="5E5E5E"/>
              </a:buClr>
              <a:buSzPts val="2000"/>
              <a:buFont typeface="Arial"/>
              <a:buNone/>
              <a:defRPr sz="2000">
                <a:solidFill>
                  <a:srgbClr val="5E5E5E"/>
                </a:solidFill>
                <a:latin typeface="Arial"/>
                <a:ea typeface="Arial"/>
                <a:cs typeface="Arial"/>
                <a:sym typeface="Arial"/>
              </a:defRPr>
            </a:lvl2pPr>
            <a:lvl3pPr indent="0" lvl="2" marL="0" algn="ctr">
              <a:lnSpc>
                <a:spcPct val="100000"/>
              </a:lnSpc>
              <a:spcBef>
                <a:spcPts val="0"/>
              </a:spcBef>
              <a:spcAft>
                <a:spcPts val="0"/>
              </a:spcAft>
              <a:buClr>
                <a:srgbClr val="5E5E5E"/>
              </a:buClr>
              <a:buSzPts val="2000"/>
              <a:buFont typeface="Arial"/>
              <a:buNone/>
              <a:defRPr sz="2000">
                <a:solidFill>
                  <a:srgbClr val="5E5E5E"/>
                </a:solidFill>
                <a:latin typeface="Arial"/>
                <a:ea typeface="Arial"/>
                <a:cs typeface="Arial"/>
                <a:sym typeface="Arial"/>
              </a:defRPr>
            </a:lvl3pPr>
            <a:lvl4pPr indent="0" lvl="3" marL="0" algn="ctr">
              <a:lnSpc>
                <a:spcPct val="100000"/>
              </a:lnSpc>
              <a:spcBef>
                <a:spcPts val="0"/>
              </a:spcBef>
              <a:spcAft>
                <a:spcPts val="0"/>
              </a:spcAft>
              <a:buClr>
                <a:srgbClr val="5E5E5E"/>
              </a:buClr>
              <a:buSzPts val="2000"/>
              <a:buFont typeface="Arial"/>
              <a:buNone/>
              <a:defRPr sz="2000">
                <a:solidFill>
                  <a:srgbClr val="5E5E5E"/>
                </a:solidFill>
                <a:latin typeface="Arial"/>
                <a:ea typeface="Arial"/>
                <a:cs typeface="Arial"/>
                <a:sym typeface="Arial"/>
              </a:defRPr>
            </a:lvl4pPr>
            <a:lvl5pPr indent="0" lvl="4" marL="0" algn="ctr">
              <a:lnSpc>
                <a:spcPct val="100000"/>
              </a:lnSpc>
              <a:spcBef>
                <a:spcPts val="0"/>
              </a:spcBef>
              <a:spcAft>
                <a:spcPts val="0"/>
              </a:spcAft>
              <a:buClr>
                <a:srgbClr val="5E5E5E"/>
              </a:buClr>
              <a:buSzPts val="2000"/>
              <a:buFont typeface="Arial"/>
              <a:buNone/>
              <a:defRPr sz="2000">
                <a:solidFill>
                  <a:srgbClr val="5E5E5E"/>
                </a:solidFill>
                <a:latin typeface="Arial"/>
                <a:ea typeface="Arial"/>
                <a:cs typeface="Arial"/>
                <a:sym typeface="Arial"/>
              </a:defRPr>
            </a:lvl5pPr>
            <a:lvl6pPr indent="0" lvl="5" marL="0" algn="ctr">
              <a:lnSpc>
                <a:spcPct val="100000"/>
              </a:lnSpc>
              <a:spcBef>
                <a:spcPts val="0"/>
              </a:spcBef>
              <a:spcAft>
                <a:spcPts val="0"/>
              </a:spcAft>
              <a:buClr>
                <a:srgbClr val="5E5E5E"/>
              </a:buClr>
              <a:buSzPts val="2000"/>
              <a:buFont typeface="Arial"/>
              <a:buNone/>
              <a:defRPr sz="2000">
                <a:solidFill>
                  <a:srgbClr val="5E5E5E"/>
                </a:solidFill>
                <a:latin typeface="Arial"/>
                <a:ea typeface="Arial"/>
                <a:cs typeface="Arial"/>
                <a:sym typeface="Arial"/>
              </a:defRPr>
            </a:lvl6pPr>
            <a:lvl7pPr indent="0" lvl="6" marL="0" algn="ctr">
              <a:lnSpc>
                <a:spcPct val="100000"/>
              </a:lnSpc>
              <a:spcBef>
                <a:spcPts val="0"/>
              </a:spcBef>
              <a:spcAft>
                <a:spcPts val="0"/>
              </a:spcAft>
              <a:buClr>
                <a:srgbClr val="5E5E5E"/>
              </a:buClr>
              <a:buSzPts val="2000"/>
              <a:buFont typeface="Arial"/>
              <a:buNone/>
              <a:defRPr sz="2000">
                <a:solidFill>
                  <a:srgbClr val="5E5E5E"/>
                </a:solidFill>
                <a:latin typeface="Arial"/>
                <a:ea typeface="Arial"/>
                <a:cs typeface="Arial"/>
                <a:sym typeface="Arial"/>
              </a:defRPr>
            </a:lvl7pPr>
            <a:lvl8pPr indent="0" lvl="7" marL="0" algn="ctr">
              <a:lnSpc>
                <a:spcPct val="100000"/>
              </a:lnSpc>
              <a:spcBef>
                <a:spcPts val="0"/>
              </a:spcBef>
              <a:spcAft>
                <a:spcPts val="0"/>
              </a:spcAft>
              <a:buClr>
                <a:srgbClr val="5E5E5E"/>
              </a:buClr>
              <a:buSzPts val="2000"/>
              <a:buFont typeface="Arial"/>
              <a:buNone/>
              <a:defRPr sz="2000">
                <a:solidFill>
                  <a:srgbClr val="5E5E5E"/>
                </a:solidFill>
                <a:latin typeface="Arial"/>
                <a:ea typeface="Arial"/>
                <a:cs typeface="Arial"/>
                <a:sym typeface="Arial"/>
              </a:defRPr>
            </a:lvl8pPr>
            <a:lvl9pPr indent="0" lvl="8" marL="0" algn="ctr">
              <a:lnSpc>
                <a:spcPct val="100000"/>
              </a:lnSpc>
              <a:spcBef>
                <a:spcPts val="0"/>
              </a:spcBef>
              <a:spcAft>
                <a:spcPts val="0"/>
              </a:spcAft>
              <a:buClr>
                <a:srgbClr val="5E5E5E"/>
              </a:buClr>
              <a:buSzPts val="2000"/>
              <a:buFont typeface="Arial"/>
              <a:buNone/>
              <a:defRPr sz="2000">
                <a:solidFill>
                  <a:srgbClr val="5E5E5E"/>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 - 3 Up">
  <p:cSld name="Photo - 3 Up">
    <p:spTree>
      <p:nvGrpSpPr>
        <p:cNvPr id="62" name="Shape 62"/>
        <p:cNvGrpSpPr/>
        <p:nvPr/>
      </p:nvGrpSpPr>
      <p:grpSpPr>
        <a:xfrm>
          <a:off x="0" y="0"/>
          <a:ext cx="0" cy="0"/>
          <a:chOff x="0" y="0"/>
          <a:chExt cx="0" cy="0"/>
        </a:xfrm>
      </p:grpSpPr>
      <p:sp>
        <p:nvSpPr>
          <p:cNvPr id="63" name="Google Shape;63;p19"/>
          <p:cNvSpPr/>
          <p:nvPr>
            <p:ph idx="2" type="pic"/>
          </p:nvPr>
        </p:nvSpPr>
        <p:spPr>
          <a:xfrm>
            <a:off x="15744825" y="5581752"/>
            <a:ext cx="7365408" cy="8280401"/>
          </a:xfrm>
          <a:prstGeom prst="rect">
            <a:avLst/>
          </a:prstGeom>
          <a:noFill/>
          <a:ln>
            <a:noFill/>
          </a:ln>
        </p:spPr>
      </p:sp>
      <p:sp>
        <p:nvSpPr>
          <p:cNvPr id="64" name="Google Shape;64;p19"/>
          <p:cNvSpPr/>
          <p:nvPr>
            <p:ph idx="3" type="pic"/>
          </p:nvPr>
        </p:nvSpPr>
        <p:spPr>
          <a:xfrm>
            <a:off x="15363825" y="1270000"/>
            <a:ext cx="8115300" cy="5409006"/>
          </a:xfrm>
          <a:prstGeom prst="rect">
            <a:avLst/>
          </a:prstGeom>
          <a:noFill/>
          <a:ln>
            <a:noFill/>
          </a:ln>
        </p:spPr>
      </p:sp>
      <p:sp>
        <p:nvSpPr>
          <p:cNvPr id="65" name="Google Shape;65;p19"/>
          <p:cNvSpPr/>
          <p:nvPr>
            <p:ph idx="4" type="pic"/>
          </p:nvPr>
        </p:nvSpPr>
        <p:spPr>
          <a:xfrm>
            <a:off x="-63500" y="1270000"/>
            <a:ext cx="16764000" cy="11176000"/>
          </a:xfrm>
          <a:prstGeom prst="rect">
            <a:avLst/>
          </a:prstGeom>
          <a:noFill/>
          <a:ln>
            <a:noFill/>
          </a:ln>
        </p:spPr>
      </p:sp>
      <p:sp>
        <p:nvSpPr>
          <p:cNvPr id="66" name="Google Shape;66;p19"/>
          <p:cNvSpPr txBox="1"/>
          <p:nvPr>
            <p:ph idx="12" type="sldNum"/>
          </p:nvPr>
        </p:nvSpPr>
        <p:spPr>
          <a:xfrm>
            <a:off x="12001499" y="12700000"/>
            <a:ext cx="388621" cy="429261"/>
          </a:xfrm>
          <a:prstGeom prst="rect">
            <a:avLst/>
          </a:prstGeom>
          <a:noFill/>
          <a:ln>
            <a:noFill/>
          </a:ln>
        </p:spPr>
        <p:txBody>
          <a:bodyPr anchorCtr="0" anchor="b" bIns="50800" lIns="50800" spcFirstLastPara="1" rIns="50800" wrap="square" tIns="50800">
            <a:spAutoFit/>
          </a:bodyPr>
          <a:lstStyle>
            <a:lvl1pPr indent="0" lvl="0" marL="0" algn="ctr">
              <a:lnSpc>
                <a:spcPct val="100000"/>
              </a:lnSpc>
              <a:spcBef>
                <a:spcPts val="0"/>
              </a:spcBef>
              <a:spcAft>
                <a:spcPts val="0"/>
              </a:spcAft>
              <a:buClr>
                <a:srgbClr val="5E5E5E"/>
              </a:buClr>
              <a:buSzPts val="2000"/>
              <a:buFont typeface="Arial"/>
              <a:buNone/>
              <a:defRPr sz="2000">
                <a:solidFill>
                  <a:srgbClr val="5E5E5E"/>
                </a:solidFill>
                <a:latin typeface="Arial"/>
                <a:ea typeface="Arial"/>
                <a:cs typeface="Arial"/>
                <a:sym typeface="Arial"/>
              </a:defRPr>
            </a:lvl1pPr>
            <a:lvl2pPr indent="0" lvl="1" marL="0" algn="ctr">
              <a:lnSpc>
                <a:spcPct val="100000"/>
              </a:lnSpc>
              <a:spcBef>
                <a:spcPts val="0"/>
              </a:spcBef>
              <a:spcAft>
                <a:spcPts val="0"/>
              </a:spcAft>
              <a:buClr>
                <a:srgbClr val="5E5E5E"/>
              </a:buClr>
              <a:buSzPts val="2000"/>
              <a:buFont typeface="Arial"/>
              <a:buNone/>
              <a:defRPr sz="2000">
                <a:solidFill>
                  <a:srgbClr val="5E5E5E"/>
                </a:solidFill>
                <a:latin typeface="Arial"/>
                <a:ea typeface="Arial"/>
                <a:cs typeface="Arial"/>
                <a:sym typeface="Arial"/>
              </a:defRPr>
            </a:lvl2pPr>
            <a:lvl3pPr indent="0" lvl="2" marL="0" algn="ctr">
              <a:lnSpc>
                <a:spcPct val="100000"/>
              </a:lnSpc>
              <a:spcBef>
                <a:spcPts val="0"/>
              </a:spcBef>
              <a:spcAft>
                <a:spcPts val="0"/>
              </a:spcAft>
              <a:buClr>
                <a:srgbClr val="5E5E5E"/>
              </a:buClr>
              <a:buSzPts val="2000"/>
              <a:buFont typeface="Arial"/>
              <a:buNone/>
              <a:defRPr sz="2000">
                <a:solidFill>
                  <a:srgbClr val="5E5E5E"/>
                </a:solidFill>
                <a:latin typeface="Arial"/>
                <a:ea typeface="Arial"/>
                <a:cs typeface="Arial"/>
                <a:sym typeface="Arial"/>
              </a:defRPr>
            </a:lvl3pPr>
            <a:lvl4pPr indent="0" lvl="3" marL="0" algn="ctr">
              <a:lnSpc>
                <a:spcPct val="100000"/>
              </a:lnSpc>
              <a:spcBef>
                <a:spcPts val="0"/>
              </a:spcBef>
              <a:spcAft>
                <a:spcPts val="0"/>
              </a:spcAft>
              <a:buClr>
                <a:srgbClr val="5E5E5E"/>
              </a:buClr>
              <a:buSzPts val="2000"/>
              <a:buFont typeface="Arial"/>
              <a:buNone/>
              <a:defRPr sz="2000">
                <a:solidFill>
                  <a:srgbClr val="5E5E5E"/>
                </a:solidFill>
                <a:latin typeface="Arial"/>
                <a:ea typeface="Arial"/>
                <a:cs typeface="Arial"/>
                <a:sym typeface="Arial"/>
              </a:defRPr>
            </a:lvl4pPr>
            <a:lvl5pPr indent="0" lvl="4" marL="0" algn="ctr">
              <a:lnSpc>
                <a:spcPct val="100000"/>
              </a:lnSpc>
              <a:spcBef>
                <a:spcPts val="0"/>
              </a:spcBef>
              <a:spcAft>
                <a:spcPts val="0"/>
              </a:spcAft>
              <a:buClr>
                <a:srgbClr val="5E5E5E"/>
              </a:buClr>
              <a:buSzPts val="2000"/>
              <a:buFont typeface="Arial"/>
              <a:buNone/>
              <a:defRPr sz="2000">
                <a:solidFill>
                  <a:srgbClr val="5E5E5E"/>
                </a:solidFill>
                <a:latin typeface="Arial"/>
                <a:ea typeface="Arial"/>
                <a:cs typeface="Arial"/>
                <a:sym typeface="Arial"/>
              </a:defRPr>
            </a:lvl5pPr>
            <a:lvl6pPr indent="0" lvl="5" marL="0" algn="ctr">
              <a:lnSpc>
                <a:spcPct val="100000"/>
              </a:lnSpc>
              <a:spcBef>
                <a:spcPts val="0"/>
              </a:spcBef>
              <a:spcAft>
                <a:spcPts val="0"/>
              </a:spcAft>
              <a:buClr>
                <a:srgbClr val="5E5E5E"/>
              </a:buClr>
              <a:buSzPts val="2000"/>
              <a:buFont typeface="Arial"/>
              <a:buNone/>
              <a:defRPr sz="2000">
                <a:solidFill>
                  <a:srgbClr val="5E5E5E"/>
                </a:solidFill>
                <a:latin typeface="Arial"/>
                <a:ea typeface="Arial"/>
                <a:cs typeface="Arial"/>
                <a:sym typeface="Arial"/>
              </a:defRPr>
            </a:lvl6pPr>
            <a:lvl7pPr indent="0" lvl="6" marL="0" algn="ctr">
              <a:lnSpc>
                <a:spcPct val="100000"/>
              </a:lnSpc>
              <a:spcBef>
                <a:spcPts val="0"/>
              </a:spcBef>
              <a:spcAft>
                <a:spcPts val="0"/>
              </a:spcAft>
              <a:buClr>
                <a:srgbClr val="5E5E5E"/>
              </a:buClr>
              <a:buSzPts val="2000"/>
              <a:buFont typeface="Arial"/>
              <a:buNone/>
              <a:defRPr sz="2000">
                <a:solidFill>
                  <a:srgbClr val="5E5E5E"/>
                </a:solidFill>
                <a:latin typeface="Arial"/>
                <a:ea typeface="Arial"/>
                <a:cs typeface="Arial"/>
                <a:sym typeface="Arial"/>
              </a:defRPr>
            </a:lvl7pPr>
            <a:lvl8pPr indent="0" lvl="7" marL="0" algn="ctr">
              <a:lnSpc>
                <a:spcPct val="100000"/>
              </a:lnSpc>
              <a:spcBef>
                <a:spcPts val="0"/>
              </a:spcBef>
              <a:spcAft>
                <a:spcPts val="0"/>
              </a:spcAft>
              <a:buClr>
                <a:srgbClr val="5E5E5E"/>
              </a:buClr>
              <a:buSzPts val="2000"/>
              <a:buFont typeface="Arial"/>
              <a:buNone/>
              <a:defRPr sz="2000">
                <a:solidFill>
                  <a:srgbClr val="5E5E5E"/>
                </a:solidFill>
                <a:latin typeface="Arial"/>
                <a:ea typeface="Arial"/>
                <a:cs typeface="Arial"/>
                <a:sym typeface="Arial"/>
              </a:defRPr>
            </a:lvl8pPr>
            <a:lvl9pPr indent="0" lvl="8" marL="0" algn="ctr">
              <a:lnSpc>
                <a:spcPct val="100000"/>
              </a:lnSpc>
              <a:spcBef>
                <a:spcPts val="0"/>
              </a:spcBef>
              <a:spcAft>
                <a:spcPts val="0"/>
              </a:spcAft>
              <a:buClr>
                <a:srgbClr val="5E5E5E"/>
              </a:buClr>
              <a:buSzPts val="2000"/>
              <a:buFont typeface="Arial"/>
              <a:buNone/>
              <a:defRPr sz="2000">
                <a:solidFill>
                  <a:srgbClr val="5E5E5E"/>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
  <p:cSld name="Photo">
    <p:spTree>
      <p:nvGrpSpPr>
        <p:cNvPr id="67" name="Shape 67"/>
        <p:cNvGrpSpPr/>
        <p:nvPr/>
      </p:nvGrpSpPr>
      <p:grpSpPr>
        <a:xfrm>
          <a:off x="0" y="0"/>
          <a:ext cx="0" cy="0"/>
          <a:chOff x="0" y="0"/>
          <a:chExt cx="0" cy="0"/>
        </a:xfrm>
      </p:grpSpPr>
      <p:sp>
        <p:nvSpPr>
          <p:cNvPr id="68" name="Google Shape;68;p20"/>
          <p:cNvSpPr/>
          <p:nvPr>
            <p:ph idx="2" type="pic"/>
          </p:nvPr>
        </p:nvSpPr>
        <p:spPr>
          <a:xfrm>
            <a:off x="1270000" y="-423334"/>
            <a:ext cx="21844000" cy="14562668"/>
          </a:xfrm>
          <a:prstGeom prst="rect">
            <a:avLst/>
          </a:prstGeom>
          <a:noFill/>
          <a:ln>
            <a:noFill/>
          </a:ln>
        </p:spPr>
      </p:sp>
      <p:sp>
        <p:nvSpPr>
          <p:cNvPr id="69" name="Google Shape;69;p20"/>
          <p:cNvSpPr txBox="1"/>
          <p:nvPr>
            <p:ph idx="12" type="sldNum"/>
          </p:nvPr>
        </p:nvSpPr>
        <p:spPr>
          <a:xfrm>
            <a:off x="12001499" y="12700000"/>
            <a:ext cx="388621" cy="429261"/>
          </a:xfrm>
          <a:prstGeom prst="rect">
            <a:avLst/>
          </a:prstGeom>
          <a:noFill/>
          <a:ln>
            <a:noFill/>
          </a:ln>
        </p:spPr>
        <p:txBody>
          <a:bodyPr anchorCtr="0" anchor="b" bIns="50800" lIns="50800" spcFirstLastPara="1" rIns="50800" wrap="square" tIns="50800">
            <a:spAutoFit/>
          </a:bodyPr>
          <a:lstStyle>
            <a:lvl1pPr indent="0" lvl="0" marL="0" algn="ctr">
              <a:lnSpc>
                <a:spcPct val="100000"/>
              </a:lnSpc>
              <a:spcBef>
                <a:spcPts val="0"/>
              </a:spcBef>
              <a:spcAft>
                <a:spcPts val="0"/>
              </a:spcAft>
              <a:buClr>
                <a:srgbClr val="5E5E5E"/>
              </a:buClr>
              <a:buSzPts val="2000"/>
              <a:buFont typeface="Arial"/>
              <a:buNone/>
              <a:defRPr sz="2000">
                <a:solidFill>
                  <a:srgbClr val="5E5E5E"/>
                </a:solidFill>
                <a:latin typeface="Arial"/>
                <a:ea typeface="Arial"/>
                <a:cs typeface="Arial"/>
                <a:sym typeface="Arial"/>
              </a:defRPr>
            </a:lvl1pPr>
            <a:lvl2pPr indent="0" lvl="1" marL="0" algn="ctr">
              <a:lnSpc>
                <a:spcPct val="100000"/>
              </a:lnSpc>
              <a:spcBef>
                <a:spcPts val="0"/>
              </a:spcBef>
              <a:spcAft>
                <a:spcPts val="0"/>
              </a:spcAft>
              <a:buClr>
                <a:srgbClr val="5E5E5E"/>
              </a:buClr>
              <a:buSzPts val="2000"/>
              <a:buFont typeface="Arial"/>
              <a:buNone/>
              <a:defRPr sz="2000">
                <a:solidFill>
                  <a:srgbClr val="5E5E5E"/>
                </a:solidFill>
                <a:latin typeface="Arial"/>
                <a:ea typeface="Arial"/>
                <a:cs typeface="Arial"/>
                <a:sym typeface="Arial"/>
              </a:defRPr>
            </a:lvl2pPr>
            <a:lvl3pPr indent="0" lvl="2" marL="0" algn="ctr">
              <a:lnSpc>
                <a:spcPct val="100000"/>
              </a:lnSpc>
              <a:spcBef>
                <a:spcPts val="0"/>
              </a:spcBef>
              <a:spcAft>
                <a:spcPts val="0"/>
              </a:spcAft>
              <a:buClr>
                <a:srgbClr val="5E5E5E"/>
              </a:buClr>
              <a:buSzPts val="2000"/>
              <a:buFont typeface="Arial"/>
              <a:buNone/>
              <a:defRPr sz="2000">
                <a:solidFill>
                  <a:srgbClr val="5E5E5E"/>
                </a:solidFill>
                <a:latin typeface="Arial"/>
                <a:ea typeface="Arial"/>
                <a:cs typeface="Arial"/>
                <a:sym typeface="Arial"/>
              </a:defRPr>
            </a:lvl3pPr>
            <a:lvl4pPr indent="0" lvl="3" marL="0" algn="ctr">
              <a:lnSpc>
                <a:spcPct val="100000"/>
              </a:lnSpc>
              <a:spcBef>
                <a:spcPts val="0"/>
              </a:spcBef>
              <a:spcAft>
                <a:spcPts val="0"/>
              </a:spcAft>
              <a:buClr>
                <a:srgbClr val="5E5E5E"/>
              </a:buClr>
              <a:buSzPts val="2000"/>
              <a:buFont typeface="Arial"/>
              <a:buNone/>
              <a:defRPr sz="2000">
                <a:solidFill>
                  <a:srgbClr val="5E5E5E"/>
                </a:solidFill>
                <a:latin typeface="Arial"/>
                <a:ea typeface="Arial"/>
                <a:cs typeface="Arial"/>
                <a:sym typeface="Arial"/>
              </a:defRPr>
            </a:lvl4pPr>
            <a:lvl5pPr indent="0" lvl="4" marL="0" algn="ctr">
              <a:lnSpc>
                <a:spcPct val="100000"/>
              </a:lnSpc>
              <a:spcBef>
                <a:spcPts val="0"/>
              </a:spcBef>
              <a:spcAft>
                <a:spcPts val="0"/>
              </a:spcAft>
              <a:buClr>
                <a:srgbClr val="5E5E5E"/>
              </a:buClr>
              <a:buSzPts val="2000"/>
              <a:buFont typeface="Arial"/>
              <a:buNone/>
              <a:defRPr sz="2000">
                <a:solidFill>
                  <a:srgbClr val="5E5E5E"/>
                </a:solidFill>
                <a:latin typeface="Arial"/>
                <a:ea typeface="Arial"/>
                <a:cs typeface="Arial"/>
                <a:sym typeface="Arial"/>
              </a:defRPr>
            </a:lvl5pPr>
            <a:lvl6pPr indent="0" lvl="5" marL="0" algn="ctr">
              <a:lnSpc>
                <a:spcPct val="100000"/>
              </a:lnSpc>
              <a:spcBef>
                <a:spcPts val="0"/>
              </a:spcBef>
              <a:spcAft>
                <a:spcPts val="0"/>
              </a:spcAft>
              <a:buClr>
                <a:srgbClr val="5E5E5E"/>
              </a:buClr>
              <a:buSzPts val="2000"/>
              <a:buFont typeface="Arial"/>
              <a:buNone/>
              <a:defRPr sz="2000">
                <a:solidFill>
                  <a:srgbClr val="5E5E5E"/>
                </a:solidFill>
                <a:latin typeface="Arial"/>
                <a:ea typeface="Arial"/>
                <a:cs typeface="Arial"/>
                <a:sym typeface="Arial"/>
              </a:defRPr>
            </a:lvl6pPr>
            <a:lvl7pPr indent="0" lvl="6" marL="0" algn="ctr">
              <a:lnSpc>
                <a:spcPct val="100000"/>
              </a:lnSpc>
              <a:spcBef>
                <a:spcPts val="0"/>
              </a:spcBef>
              <a:spcAft>
                <a:spcPts val="0"/>
              </a:spcAft>
              <a:buClr>
                <a:srgbClr val="5E5E5E"/>
              </a:buClr>
              <a:buSzPts val="2000"/>
              <a:buFont typeface="Arial"/>
              <a:buNone/>
              <a:defRPr sz="2000">
                <a:solidFill>
                  <a:srgbClr val="5E5E5E"/>
                </a:solidFill>
                <a:latin typeface="Arial"/>
                <a:ea typeface="Arial"/>
                <a:cs typeface="Arial"/>
                <a:sym typeface="Arial"/>
              </a:defRPr>
            </a:lvl7pPr>
            <a:lvl8pPr indent="0" lvl="7" marL="0" algn="ctr">
              <a:lnSpc>
                <a:spcPct val="100000"/>
              </a:lnSpc>
              <a:spcBef>
                <a:spcPts val="0"/>
              </a:spcBef>
              <a:spcAft>
                <a:spcPts val="0"/>
              </a:spcAft>
              <a:buClr>
                <a:srgbClr val="5E5E5E"/>
              </a:buClr>
              <a:buSzPts val="2000"/>
              <a:buFont typeface="Arial"/>
              <a:buNone/>
              <a:defRPr sz="2000">
                <a:solidFill>
                  <a:srgbClr val="5E5E5E"/>
                </a:solidFill>
                <a:latin typeface="Arial"/>
                <a:ea typeface="Arial"/>
                <a:cs typeface="Arial"/>
                <a:sym typeface="Arial"/>
              </a:defRPr>
            </a:lvl8pPr>
            <a:lvl9pPr indent="0" lvl="8" marL="0" algn="ctr">
              <a:lnSpc>
                <a:spcPct val="100000"/>
              </a:lnSpc>
              <a:spcBef>
                <a:spcPts val="0"/>
              </a:spcBef>
              <a:spcAft>
                <a:spcPts val="0"/>
              </a:spcAft>
              <a:buClr>
                <a:srgbClr val="5E5E5E"/>
              </a:buClr>
              <a:buSzPts val="2000"/>
              <a:buFont typeface="Arial"/>
              <a:buNone/>
              <a:defRPr sz="2000">
                <a:solidFill>
                  <a:srgbClr val="5E5E5E"/>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70" name="Shape 70"/>
        <p:cNvGrpSpPr/>
        <p:nvPr/>
      </p:nvGrpSpPr>
      <p:grpSpPr>
        <a:xfrm>
          <a:off x="0" y="0"/>
          <a:ext cx="0" cy="0"/>
          <a:chOff x="0" y="0"/>
          <a:chExt cx="0" cy="0"/>
        </a:xfrm>
      </p:grpSpPr>
      <p:sp>
        <p:nvSpPr>
          <p:cNvPr id="71" name="Google Shape;71;p21"/>
          <p:cNvSpPr txBox="1"/>
          <p:nvPr>
            <p:ph idx="12" type="sldNum"/>
          </p:nvPr>
        </p:nvSpPr>
        <p:spPr>
          <a:xfrm>
            <a:off x="12001499" y="12700000"/>
            <a:ext cx="388621" cy="429261"/>
          </a:xfrm>
          <a:prstGeom prst="rect">
            <a:avLst/>
          </a:prstGeom>
          <a:noFill/>
          <a:ln>
            <a:noFill/>
          </a:ln>
        </p:spPr>
        <p:txBody>
          <a:bodyPr anchorCtr="0" anchor="b" bIns="50800" lIns="50800" spcFirstLastPara="1" rIns="50800" wrap="square" tIns="50800">
            <a:spAutoFit/>
          </a:bodyPr>
          <a:lstStyle>
            <a:lvl1pPr indent="0" lvl="0" marL="0" algn="ctr">
              <a:lnSpc>
                <a:spcPct val="100000"/>
              </a:lnSpc>
              <a:spcBef>
                <a:spcPts val="0"/>
              </a:spcBef>
              <a:spcAft>
                <a:spcPts val="0"/>
              </a:spcAft>
              <a:buClr>
                <a:srgbClr val="5E5E5E"/>
              </a:buClr>
              <a:buSzPts val="2000"/>
              <a:buFont typeface="Arial"/>
              <a:buNone/>
              <a:defRPr sz="2000">
                <a:solidFill>
                  <a:srgbClr val="5E5E5E"/>
                </a:solidFill>
                <a:latin typeface="Arial"/>
                <a:ea typeface="Arial"/>
                <a:cs typeface="Arial"/>
                <a:sym typeface="Arial"/>
              </a:defRPr>
            </a:lvl1pPr>
            <a:lvl2pPr indent="0" lvl="1" marL="0" algn="ctr">
              <a:lnSpc>
                <a:spcPct val="100000"/>
              </a:lnSpc>
              <a:spcBef>
                <a:spcPts val="0"/>
              </a:spcBef>
              <a:spcAft>
                <a:spcPts val="0"/>
              </a:spcAft>
              <a:buClr>
                <a:srgbClr val="5E5E5E"/>
              </a:buClr>
              <a:buSzPts val="2000"/>
              <a:buFont typeface="Arial"/>
              <a:buNone/>
              <a:defRPr sz="2000">
                <a:solidFill>
                  <a:srgbClr val="5E5E5E"/>
                </a:solidFill>
                <a:latin typeface="Arial"/>
                <a:ea typeface="Arial"/>
                <a:cs typeface="Arial"/>
                <a:sym typeface="Arial"/>
              </a:defRPr>
            </a:lvl2pPr>
            <a:lvl3pPr indent="0" lvl="2" marL="0" algn="ctr">
              <a:lnSpc>
                <a:spcPct val="100000"/>
              </a:lnSpc>
              <a:spcBef>
                <a:spcPts val="0"/>
              </a:spcBef>
              <a:spcAft>
                <a:spcPts val="0"/>
              </a:spcAft>
              <a:buClr>
                <a:srgbClr val="5E5E5E"/>
              </a:buClr>
              <a:buSzPts val="2000"/>
              <a:buFont typeface="Arial"/>
              <a:buNone/>
              <a:defRPr sz="2000">
                <a:solidFill>
                  <a:srgbClr val="5E5E5E"/>
                </a:solidFill>
                <a:latin typeface="Arial"/>
                <a:ea typeface="Arial"/>
                <a:cs typeface="Arial"/>
                <a:sym typeface="Arial"/>
              </a:defRPr>
            </a:lvl3pPr>
            <a:lvl4pPr indent="0" lvl="3" marL="0" algn="ctr">
              <a:lnSpc>
                <a:spcPct val="100000"/>
              </a:lnSpc>
              <a:spcBef>
                <a:spcPts val="0"/>
              </a:spcBef>
              <a:spcAft>
                <a:spcPts val="0"/>
              </a:spcAft>
              <a:buClr>
                <a:srgbClr val="5E5E5E"/>
              </a:buClr>
              <a:buSzPts val="2000"/>
              <a:buFont typeface="Arial"/>
              <a:buNone/>
              <a:defRPr sz="2000">
                <a:solidFill>
                  <a:srgbClr val="5E5E5E"/>
                </a:solidFill>
                <a:latin typeface="Arial"/>
                <a:ea typeface="Arial"/>
                <a:cs typeface="Arial"/>
                <a:sym typeface="Arial"/>
              </a:defRPr>
            </a:lvl4pPr>
            <a:lvl5pPr indent="0" lvl="4" marL="0" algn="ctr">
              <a:lnSpc>
                <a:spcPct val="100000"/>
              </a:lnSpc>
              <a:spcBef>
                <a:spcPts val="0"/>
              </a:spcBef>
              <a:spcAft>
                <a:spcPts val="0"/>
              </a:spcAft>
              <a:buClr>
                <a:srgbClr val="5E5E5E"/>
              </a:buClr>
              <a:buSzPts val="2000"/>
              <a:buFont typeface="Arial"/>
              <a:buNone/>
              <a:defRPr sz="2000">
                <a:solidFill>
                  <a:srgbClr val="5E5E5E"/>
                </a:solidFill>
                <a:latin typeface="Arial"/>
                <a:ea typeface="Arial"/>
                <a:cs typeface="Arial"/>
                <a:sym typeface="Arial"/>
              </a:defRPr>
            </a:lvl5pPr>
            <a:lvl6pPr indent="0" lvl="5" marL="0" algn="ctr">
              <a:lnSpc>
                <a:spcPct val="100000"/>
              </a:lnSpc>
              <a:spcBef>
                <a:spcPts val="0"/>
              </a:spcBef>
              <a:spcAft>
                <a:spcPts val="0"/>
              </a:spcAft>
              <a:buClr>
                <a:srgbClr val="5E5E5E"/>
              </a:buClr>
              <a:buSzPts val="2000"/>
              <a:buFont typeface="Arial"/>
              <a:buNone/>
              <a:defRPr sz="2000">
                <a:solidFill>
                  <a:srgbClr val="5E5E5E"/>
                </a:solidFill>
                <a:latin typeface="Arial"/>
                <a:ea typeface="Arial"/>
                <a:cs typeface="Arial"/>
                <a:sym typeface="Arial"/>
              </a:defRPr>
            </a:lvl6pPr>
            <a:lvl7pPr indent="0" lvl="6" marL="0" algn="ctr">
              <a:lnSpc>
                <a:spcPct val="100000"/>
              </a:lnSpc>
              <a:spcBef>
                <a:spcPts val="0"/>
              </a:spcBef>
              <a:spcAft>
                <a:spcPts val="0"/>
              </a:spcAft>
              <a:buClr>
                <a:srgbClr val="5E5E5E"/>
              </a:buClr>
              <a:buSzPts val="2000"/>
              <a:buFont typeface="Arial"/>
              <a:buNone/>
              <a:defRPr sz="2000">
                <a:solidFill>
                  <a:srgbClr val="5E5E5E"/>
                </a:solidFill>
                <a:latin typeface="Arial"/>
                <a:ea typeface="Arial"/>
                <a:cs typeface="Arial"/>
                <a:sym typeface="Arial"/>
              </a:defRPr>
            </a:lvl7pPr>
            <a:lvl8pPr indent="0" lvl="7" marL="0" algn="ctr">
              <a:lnSpc>
                <a:spcPct val="100000"/>
              </a:lnSpc>
              <a:spcBef>
                <a:spcPts val="0"/>
              </a:spcBef>
              <a:spcAft>
                <a:spcPts val="0"/>
              </a:spcAft>
              <a:buClr>
                <a:srgbClr val="5E5E5E"/>
              </a:buClr>
              <a:buSzPts val="2000"/>
              <a:buFont typeface="Arial"/>
              <a:buNone/>
              <a:defRPr sz="2000">
                <a:solidFill>
                  <a:srgbClr val="5E5E5E"/>
                </a:solidFill>
                <a:latin typeface="Arial"/>
                <a:ea typeface="Arial"/>
                <a:cs typeface="Arial"/>
                <a:sym typeface="Arial"/>
              </a:defRPr>
            </a:lvl8pPr>
            <a:lvl9pPr indent="0" lvl="8" marL="0" algn="ctr">
              <a:lnSpc>
                <a:spcPct val="100000"/>
              </a:lnSpc>
              <a:spcBef>
                <a:spcPts val="0"/>
              </a:spcBef>
              <a:spcAft>
                <a:spcPts val="0"/>
              </a:spcAft>
              <a:buClr>
                <a:srgbClr val="5E5E5E"/>
              </a:buClr>
              <a:buSzPts val="2000"/>
              <a:buFont typeface="Arial"/>
              <a:buNone/>
              <a:defRPr sz="2000">
                <a:solidFill>
                  <a:srgbClr val="5E5E5E"/>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AUTOLAYOUT_1">
    <p:spTree>
      <p:nvGrpSpPr>
        <p:cNvPr id="72" name="Shape 72"/>
        <p:cNvGrpSpPr/>
        <p:nvPr/>
      </p:nvGrpSpPr>
      <p:grpSpPr>
        <a:xfrm>
          <a:off x="0" y="0"/>
          <a:ext cx="0" cy="0"/>
          <a:chOff x="0" y="0"/>
          <a:chExt cx="0" cy="0"/>
        </a:xfrm>
      </p:grpSpPr>
      <p:sp>
        <p:nvSpPr>
          <p:cNvPr id="73" name="Google Shape;73;gf3f7687a55_2_1512"/>
          <p:cNvSpPr/>
          <p:nvPr/>
        </p:nvSpPr>
        <p:spPr>
          <a:xfrm>
            <a:off x="0" y="0"/>
            <a:ext cx="24384000" cy="13716000"/>
          </a:xfrm>
          <a:prstGeom prst="rect">
            <a:avLst/>
          </a:prstGeom>
          <a:solidFill>
            <a:schemeClr val="lt1"/>
          </a:solidFill>
          <a:ln>
            <a:noFill/>
          </a:ln>
        </p:spPr>
        <p:txBody>
          <a:bodyPr anchorCtr="0" anchor="ctr" bIns="243800" lIns="243800" spcFirstLastPara="1" rIns="243800" wrap="square" tIns="243800">
            <a:noAutofit/>
          </a:bodyPr>
          <a:lstStyle/>
          <a:p>
            <a:pPr indent="0" lvl="0" marL="0" rtl="0" algn="l">
              <a:spcBef>
                <a:spcPts val="0"/>
              </a:spcBef>
              <a:spcAft>
                <a:spcPts val="0"/>
              </a:spcAft>
              <a:buNone/>
            </a:pPr>
            <a:r>
              <a:t/>
            </a:r>
            <a:endParaRPr/>
          </a:p>
        </p:txBody>
      </p:sp>
      <p:sp>
        <p:nvSpPr>
          <p:cNvPr id="74" name="Google Shape;74;gf3f7687a55_2_1512"/>
          <p:cNvSpPr/>
          <p:nvPr/>
        </p:nvSpPr>
        <p:spPr>
          <a:xfrm>
            <a:off x="10193400" y="2336367"/>
            <a:ext cx="12827100" cy="9271200"/>
          </a:xfrm>
          <a:prstGeom prst="rect">
            <a:avLst/>
          </a:prstGeom>
          <a:solidFill>
            <a:srgbClr val="D9D9D9"/>
          </a:solidFill>
          <a:ln>
            <a:noFill/>
          </a:ln>
        </p:spPr>
        <p:txBody>
          <a:bodyPr anchorCtr="0" anchor="ctr" bIns="243800" lIns="243800" spcFirstLastPara="1" rIns="243800" wrap="square" tIns="243800">
            <a:noAutofit/>
          </a:bodyPr>
          <a:lstStyle/>
          <a:p>
            <a:pPr indent="0" lvl="0" marL="0" rtl="0" algn="l">
              <a:spcBef>
                <a:spcPts val="0"/>
              </a:spcBef>
              <a:spcAft>
                <a:spcPts val="0"/>
              </a:spcAft>
              <a:buNone/>
            </a:pPr>
            <a:r>
              <a:t/>
            </a:r>
            <a:endParaRPr/>
          </a:p>
        </p:txBody>
      </p:sp>
      <p:sp>
        <p:nvSpPr>
          <p:cNvPr id="75" name="Google Shape;75;gf3f7687a55_2_1512"/>
          <p:cNvSpPr/>
          <p:nvPr/>
        </p:nvSpPr>
        <p:spPr>
          <a:xfrm>
            <a:off x="10453800" y="2634767"/>
            <a:ext cx="12306300" cy="8674500"/>
          </a:xfrm>
          <a:prstGeom prst="rect">
            <a:avLst/>
          </a:prstGeom>
          <a:solidFill>
            <a:srgbClr val="FFFFFF"/>
          </a:solidFill>
          <a:ln>
            <a:noFill/>
          </a:ln>
        </p:spPr>
        <p:txBody>
          <a:bodyPr anchorCtr="0" anchor="ctr" bIns="243800" lIns="243800" spcFirstLastPara="1" rIns="243800" wrap="square" tIns="243800">
            <a:noAutofit/>
          </a:bodyPr>
          <a:lstStyle/>
          <a:p>
            <a:pPr indent="0" lvl="0" marL="0" rtl="0" algn="l">
              <a:spcBef>
                <a:spcPts val="0"/>
              </a:spcBef>
              <a:spcAft>
                <a:spcPts val="0"/>
              </a:spcAft>
              <a:buNone/>
            </a:pPr>
            <a:r>
              <a:t/>
            </a:r>
            <a:endParaRPr/>
          </a:p>
        </p:txBody>
      </p:sp>
      <p:sp>
        <p:nvSpPr>
          <p:cNvPr id="76" name="Google Shape;76;gf3f7687a55_2_1512"/>
          <p:cNvSpPr/>
          <p:nvPr/>
        </p:nvSpPr>
        <p:spPr>
          <a:xfrm rot="10800000">
            <a:off x="9170700" y="2336303"/>
            <a:ext cx="1283100" cy="1283100"/>
          </a:xfrm>
          <a:prstGeom prst="rtTriangle">
            <a:avLst/>
          </a:prstGeom>
          <a:solidFill>
            <a:srgbClr val="D9D9D9"/>
          </a:solidFill>
          <a:ln>
            <a:noFill/>
          </a:ln>
        </p:spPr>
        <p:txBody>
          <a:bodyPr anchorCtr="0" anchor="ctr" bIns="243800" lIns="243800" spcFirstLastPara="1" rIns="243800" wrap="square" tIns="243800">
            <a:noAutofit/>
          </a:bodyPr>
          <a:lstStyle/>
          <a:p>
            <a:pPr indent="0" lvl="0" marL="0" rtl="0" algn="l">
              <a:spcBef>
                <a:spcPts val="0"/>
              </a:spcBef>
              <a:spcAft>
                <a:spcPts val="0"/>
              </a:spcAft>
              <a:buNone/>
            </a:pPr>
            <a:r>
              <a:t/>
            </a:r>
            <a:endParaRPr/>
          </a:p>
        </p:txBody>
      </p:sp>
      <p:sp>
        <p:nvSpPr>
          <p:cNvPr id="77" name="Google Shape;77;gf3f7687a55_2_1512"/>
          <p:cNvSpPr txBox="1"/>
          <p:nvPr>
            <p:ph type="title"/>
          </p:nvPr>
        </p:nvSpPr>
        <p:spPr>
          <a:xfrm>
            <a:off x="1363400" y="1905270"/>
            <a:ext cx="6756900" cy="5943300"/>
          </a:xfrm>
          <a:prstGeom prst="rect">
            <a:avLst/>
          </a:prstGeom>
          <a:noFill/>
        </p:spPr>
        <p:txBody>
          <a:bodyPr anchorCtr="0" anchor="t" bIns="50800" lIns="50800" spcFirstLastPara="1" rIns="50800" wrap="square" tIns="50800">
            <a:normAutofit/>
          </a:bodyPr>
          <a:lstStyle>
            <a:lvl1pPr lvl="0" algn="r">
              <a:lnSpc>
                <a:spcPct val="100000"/>
              </a:lnSpc>
              <a:spcBef>
                <a:spcPts val="0"/>
              </a:spcBef>
              <a:spcAft>
                <a:spcPts val="0"/>
              </a:spcAft>
              <a:buClr>
                <a:schemeClr val="dk1"/>
              </a:buClr>
              <a:buSzPts val="6900"/>
              <a:buNone/>
              <a:defRPr sz="6900">
                <a:solidFill>
                  <a:schemeClr val="dk1"/>
                </a:solidFill>
              </a:defRPr>
            </a:lvl1pPr>
            <a:lvl2pPr lvl="1" algn="r">
              <a:lnSpc>
                <a:spcPct val="100000"/>
              </a:lnSpc>
              <a:spcBef>
                <a:spcPts val="0"/>
              </a:spcBef>
              <a:spcAft>
                <a:spcPts val="0"/>
              </a:spcAft>
              <a:buClr>
                <a:schemeClr val="dk1"/>
              </a:buClr>
              <a:buSzPts val="6900"/>
              <a:buNone/>
              <a:defRPr sz="6900">
                <a:solidFill>
                  <a:schemeClr val="dk1"/>
                </a:solidFill>
              </a:defRPr>
            </a:lvl2pPr>
            <a:lvl3pPr lvl="2" algn="r">
              <a:lnSpc>
                <a:spcPct val="100000"/>
              </a:lnSpc>
              <a:spcBef>
                <a:spcPts val="0"/>
              </a:spcBef>
              <a:spcAft>
                <a:spcPts val="0"/>
              </a:spcAft>
              <a:buClr>
                <a:schemeClr val="dk1"/>
              </a:buClr>
              <a:buSzPts val="6900"/>
              <a:buNone/>
              <a:defRPr sz="6900">
                <a:solidFill>
                  <a:schemeClr val="dk1"/>
                </a:solidFill>
              </a:defRPr>
            </a:lvl3pPr>
            <a:lvl4pPr lvl="3" algn="r">
              <a:lnSpc>
                <a:spcPct val="100000"/>
              </a:lnSpc>
              <a:spcBef>
                <a:spcPts val="0"/>
              </a:spcBef>
              <a:spcAft>
                <a:spcPts val="0"/>
              </a:spcAft>
              <a:buClr>
                <a:schemeClr val="dk1"/>
              </a:buClr>
              <a:buSzPts val="6900"/>
              <a:buNone/>
              <a:defRPr sz="6900">
                <a:solidFill>
                  <a:schemeClr val="dk1"/>
                </a:solidFill>
              </a:defRPr>
            </a:lvl4pPr>
            <a:lvl5pPr lvl="4" algn="r">
              <a:lnSpc>
                <a:spcPct val="100000"/>
              </a:lnSpc>
              <a:spcBef>
                <a:spcPts val="0"/>
              </a:spcBef>
              <a:spcAft>
                <a:spcPts val="0"/>
              </a:spcAft>
              <a:buClr>
                <a:schemeClr val="dk1"/>
              </a:buClr>
              <a:buSzPts val="6900"/>
              <a:buNone/>
              <a:defRPr sz="6900">
                <a:solidFill>
                  <a:schemeClr val="dk1"/>
                </a:solidFill>
              </a:defRPr>
            </a:lvl5pPr>
            <a:lvl6pPr lvl="5" algn="r">
              <a:lnSpc>
                <a:spcPct val="100000"/>
              </a:lnSpc>
              <a:spcBef>
                <a:spcPts val="0"/>
              </a:spcBef>
              <a:spcAft>
                <a:spcPts val="0"/>
              </a:spcAft>
              <a:buClr>
                <a:schemeClr val="dk1"/>
              </a:buClr>
              <a:buSzPts val="6900"/>
              <a:buNone/>
              <a:defRPr sz="6900">
                <a:solidFill>
                  <a:schemeClr val="dk1"/>
                </a:solidFill>
              </a:defRPr>
            </a:lvl6pPr>
            <a:lvl7pPr lvl="6" algn="r">
              <a:lnSpc>
                <a:spcPct val="100000"/>
              </a:lnSpc>
              <a:spcBef>
                <a:spcPts val="0"/>
              </a:spcBef>
              <a:spcAft>
                <a:spcPts val="0"/>
              </a:spcAft>
              <a:buClr>
                <a:schemeClr val="dk1"/>
              </a:buClr>
              <a:buSzPts val="6900"/>
              <a:buNone/>
              <a:defRPr sz="6900">
                <a:solidFill>
                  <a:schemeClr val="dk1"/>
                </a:solidFill>
              </a:defRPr>
            </a:lvl7pPr>
            <a:lvl8pPr lvl="7" algn="r">
              <a:lnSpc>
                <a:spcPct val="100000"/>
              </a:lnSpc>
              <a:spcBef>
                <a:spcPts val="0"/>
              </a:spcBef>
              <a:spcAft>
                <a:spcPts val="0"/>
              </a:spcAft>
              <a:buClr>
                <a:schemeClr val="dk1"/>
              </a:buClr>
              <a:buSzPts val="6900"/>
              <a:buNone/>
              <a:defRPr sz="6900">
                <a:solidFill>
                  <a:schemeClr val="dk1"/>
                </a:solidFill>
              </a:defRPr>
            </a:lvl8pPr>
            <a:lvl9pPr lvl="8" algn="r">
              <a:lnSpc>
                <a:spcPct val="100000"/>
              </a:lnSpc>
              <a:spcBef>
                <a:spcPts val="0"/>
              </a:spcBef>
              <a:spcAft>
                <a:spcPts val="0"/>
              </a:spcAft>
              <a:buClr>
                <a:schemeClr val="dk1"/>
              </a:buClr>
              <a:buSzPts val="6900"/>
              <a:buNone/>
              <a:defRPr sz="6900">
                <a:solidFill>
                  <a:schemeClr val="dk1"/>
                </a:solidFill>
              </a:defRPr>
            </a:lvl9pPr>
          </a:lstStyle>
          <a:p/>
        </p:txBody>
      </p:sp>
      <p:sp>
        <p:nvSpPr>
          <p:cNvPr id="78" name="Google Shape;78;gf3f7687a55_2_1512"/>
          <p:cNvSpPr txBox="1"/>
          <p:nvPr>
            <p:ph idx="12" type="sldNum"/>
          </p:nvPr>
        </p:nvSpPr>
        <p:spPr>
          <a:xfrm>
            <a:off x="22593221" y="12435245"/>
            <a:ext cx="1463100" cy="518100"/>
          </a:xfrm>
          <a:prstGeom prst="rect">
            <a:avLst/>
          </a:prstGeom>
          <a:noFill/>
        </p:spPr>
        <p:txBody>
          <a:bodyPr anchorCtr="0" anchor="ctr" bIns="50800" lIns="50800" spcFirstLastPara="1" rIns="50800" wrap="square" tIns="50800">
            <a:spAutoFit/>
          </a:bodyPr>
          <a:lstStyle>
            <a:lvl1pPr lvl="0" algn="r">
              <a:lnSpc>
                <a:spcPct val="100000"/>
              </a:lnSpc>
              <a:spcAft>
                <a:spcPts val="0"/>
              </a:spcAft>
              <a:buNone/>
              <a:defRPr sz="2700">
                <a:solidFill>
                  <a:schemeClr val="dk2"/>
                </a:solidFill>
              </a:defRPr>
            </a:lvl1pPr>
            <a:lvl2pPr lvl="1" algn="r">
              <a:lnSpc>
                <a:spcPct val="100000"/>
              </a:lnSpc>
              <a:spcAft>
                <a:spcPts val="0"/>
              </a:spcAft>
              <a:buNone/>
              <a:defRPr sz="2700">
                <a:solidFill>
                  <a:schemeClr val="dk2"/>
                </a:solidFill>
              </a:defRPr>
            </a:lvl2pPr>
            <a:lvl3pPr lvl="2" algn="r">
              <a:lnSpc>
                <a:spcPct val="100000"/>
              </a:lnSpc>
              <a:spcAft>
                <a:spcPts val="0"/>
              </a:spcAft>
              <a:buNone/>
              <a:defRPr sz="2700">
                <a:solidFill>
                  <a:schemeClr val="dk2"/>
                </a:solidFill>
              </a:defRPr>
            </a:lvl3pPr>
            <a:lvl4pPr lvl="3" algn="r">
              <a:lnSpc>
                <a:spcPct val="100000"/>
              </a:lnSpc>
              <a:spcAft>
                <a:spcPts val="0"/>
              </a:spcAft>
              <a:buNone/>
              <a:defRPr sz="2700">
                <a:solidFill>
                  <a:schemeClr val="dk2"/>
                </a:solidFill>
              </a:defRPr>
            </a:lvl4pPr>
            <a:lvl5pPr lvl="4" algn="r">
              <a:lnSpc>
                <a:spcPct val="100000"/>
              </a:lnSpc>
              <a:spcAft>
                <a:spcPts val="0"/>
              </a:spcAft>
              <a:buNone/>
              <a:defRPr sz="2700">
                <a:solidFill>
                  <a:schemeClr val="dk2"/>
                </a:solidFill>
              </a:defRPr>
            </a:lvl5pPr>
            <a:lvl6pPr lvl="5" algn="r">
              <a:lnSpc>
                <a:spcPct val="100000"/>
              </a:lnSpc>
              <a:spcAft>
                <a:spcPts val="0"/>
              </a:spcAft>
              <a:buNone/>
              <a:defRPr sz="2700">
                <a:solidFill>
                  <a:schemeClr val="dk2"/>
                </a:solidFill>
              </a:defRPr>
            </a:lvl6pPr>
            <a:lvl7pPr lvl="6" algn="r">
              <a:lnSpc>
                <a:spcPct val="100000"/>
              </a:lnSpc>
              <a:spcAft>
                <a:spcPts val="0"/>
              </a:spcAft>
              <a:buNone/>
              <a:defRPr sz="2700">
                <a:solidFill>
                  <a:schemeClr val="dk2"/>
                </a:solidFill>
              </a:defRPr>
            </a:lvl7pPr>
            <a:lvl8pPr lvl="7" algn="r">
              <a:lnSpc>
                <a:spcPct val="100000"/>
              </a:lnSpc>
              <a:spcAft>
                <a:spcPts val="0"/>
              </a:spcAft>
              <a:buNone/>
              <a:defRPr sz="2700">
                <a:solidFill>
                  <a:schemeClr val="dk2"/>
                </a:solidFill>
              </a:defRPr>
            </a:lvl8pPr>
            <a:lvl9pPr lvl="8" algn="r">
              <a:lnSpc>
                <a:spcPct val="100000"/>
              </a:lnSpc>
              <a:spcAft>
                <a:spcPts val="0"/>
              </a:spcAft>
              <a:buNone/>
              <a:defRPr sz="2700">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AUTOLAYOUT_3">
    <p:spTree>
      <p:nvGrpSpPr>
        <p:cNvPr id="79" name="Shape 79"/>
        <p:cNvGrpSpPr/>
        <p:nvPr/>
      </p:nvGrpSpPr>
      <p:grpSpPr>
        <a:xfrm>
          <a:off x="0" y="0"/>
          <a:ext cx="0" cy="0"/>
          <a:chOff x="0" y="0"/>
          <a:chExt cx="0" cy="0"/>
        </a:xfrm>
      </p:grpSpPr>
      <p:sp>
        <p:nvSpPr>
          <p:cNvPr id="80" name="Google Shape;80;gf3f7687a55_2_2655"/>
          <p:cNvSpPr/>
          <p:nvPr/>
        </p:nvSpPr>
        <p:spPr>
          <a:xfrm>
            <a:off x="0" y="0"/>
            <a:ext cx="24384000" cy="13716000"/>
          </a:xfrm>
          <a:prstGeom prst="rect">
            <a:avLst/>
          </a:prstGeom>
          <a:solidFill>
            <a:srgbClr val="FFFFFF"/>
          </a:solidFill>
          <a:ln>
            <a:noFill/>
          </a:ln>
        </p:spPr>
        <p:txBody>
          <a:bodyPr anchorCtr="0" anchor="ctr" bIns="243800" lIns="243800" spcFirstLastPara="1" rIns="243800" wrap="square" tIns="243800">
            <a:noAutofit/>
          </a:bodyPr>
          <a:lstStyle/>
          <a:p>
            <a:pPr indent="0" lvl="0" marL="0" rtl="0" algn="l">
              <a:spcBef>
                <a:spcPts val="0"/>
              </a:spcBef>
              <a:spcAft>
                <a:spcPts val="0"/>
              </a:spcAft>
              <a:buNone/>
            </a:pPr>
            <a:r>
              <a:t/>
            </a:r>
            <a:endParaRPr/>
          </a:p>
        </p:txBody>
      </p:sp>
      <p:sp>
        <p:nvSpPr>
          <p:cNvPr id="81" name="Google Shape;81;gf3f7687a55_2_2655"/>
          <p:cNvSpPr/>
          <p:nvPr/>
        </p:nvSpPr>
        <p:spPr>
          <a:xfrm>
            <a:off x="0" y="2617465"/>
            <a:ext cx="24384000" cy="188700"/>
          </a:xfrm>
          <a:prstGeom prst="rect">
            <a:avLst/>
          </a:prstGeom>
          <a:solidFill>
            <a:srgbClr val="212121"/>
          </a:solidFill>
          <a:ln>
            <a:noFill/>
          </a:ln>
        </p:spPr>
        <p:txBody>
          <a:bodyPr anchorCtr="0" anchor="ctr" bIns="243800" lIns="243800" spcFirstLastPara="1" rIns="243800" wrap="square" tIns="243800">
            <a:noAutofit/>
          </a:bodyPr>
          <a:lstStyle/>
          <a:p>
            <a:pPr indent="0" lvl="0" marL="0" rtl="0" algn="l">
              <a:spcBef>
                <a:spcPts val="0"/>
              </a:spcBef>
              <a:spcAft>
                <a:spcPts val="0"/>
              </a:spcAft>
              <a:buNone/>
            </a:pPr>
            <a:r>
              <a:t/>
            </a:r>
            <a:endParaRPr/>
          </a:p>
        </p:txBody>
      </p:sp>
      <p:pic>
        <p:nvPicPr>
          <p:cNvPr id="82" name="Google Shape;82;gf3f7687a55_2_2655"/>
          <p:cNvPicPr preferRelativeResize="0"/>
          <p:nvPr/>
        </p:nvPicPr>
        <p:blipFill rotWithShape="1">
          <a:blip r:embed="rId2">
            <a:alphaModFix/>
          </a:blip>
          <a:srcRect b="38309" l="0" r="0" t="38312"/>
          <a:stretch/>
        </p:blipFill>
        <p:spPr>
          <a:xfrm>
            <a:off x="0" y="0"/>
            <a:ext cx="24384018" cy="2617479"/>
          </a:xfrm>
          <a:prstGeom prst="rect">
            <a:avLst/>
          </a:prstGeom>
          <a:noFill/>
          <a:ln>
            <a:noFill/>
          </a:ln>
        </p:spPr>
      </p:pic>
      <p:sp>
        <p:nvSpPr>
          <p:cNvPr id="83" name="Google Shape;83;gf3f7687a55_2_2655"/>
          <p:cNvSpPr txBox="1"/>
          <p:nvPr>
            <p:ph type="ctrTitle"/>
          </p:nvPr>
        </p:nvSpPr>
        <p:spPr>
          <a:xfrm>
            <a:off x="7835267" y="3943533"/>
            <a:ext cx="14346300" cy="2717700"/>
          </a:xfrm>
          <a:prstGeom prst="rect">
            <a:avLst/>
          </a:prstGeom>
          <a:noFill/>
          <a:ln>
            <a:noFill/>
          </a:ln>
        </p:spPr>
        <p:txBody>
          <a:bodyPr anchorCtr="0" anchor="b" bIns="50800" lIns="50800" spcFirstLastPara="1" rIns="50800" wrap="square" tIns="50800">
            <a:normAutofit/>
          </a:bodyPr>
          <a:lstStyle>
            <a:lvl1pPr lvl="0" algn="l">
              <a:lnSpc>
                <a:spcPct val="100000"/>
              </a:lnSpc>
              <a:spcBef>
                <a:spcPts val="0"/>
              </a:spcBef>
              <a:spcAft>
                <a:spcPts val="0"/>
              </a:spcAft>
              <a:buClr>
                <a:srgbClr val="212121"/>
              </a:buClr>
              <a:buSzPts val="6400"/>
              <a:buNone/>
              <a:defRPr b="1" sz="6400">
                <a:solidFill>
                  <a:srgbClr val="212121"/>
                </a:solidFill>
              </a:defRPr>
            </a:lvl1pPr>
            <a:lvl2pPr lvl="1" algn="l">
              <a:lnSpc>
                <a:spcPct val="100000"/>
              </a:lnSpc>
              <a:spcBef>
                <a:spcPts val="0"/>
              </a:spcBef>
              <a:spcAft>
                <a:spcPts val="0"/>
              </a:spcAft>
              <a:buClr>
                <a:srgbClr val="212121"/>
              </a:buClr>
              <a:buSzPts val="6400"/>
              <a:buNone/>
              <a:defRPr b="1" sz="6400">
                <a:solidFill>
                  <a:srgbClr val="212121"/>
                </a:solidFill>
              </a:defRPr>
            </a:lvl2pPr>
            <a:lvl3pPr lvl="2" algn="l">
              <a:lnSpc>
                <a:spcPct val="100000"/>
              </a:lnSpc>
              <a:spcBef>
                <a:spcPts val="0"/>
              </a:spcBef>
              <a:spcAft>
                <a:spcPts val="0"/>
              </a:spcAft>
              <a:buClr>
                <a:srgbClr val="212121"/>
              </a:buClr>
              <a:buSzPts val="6400"/>
              <a:buNone/>
              <a:defRPr b="1" sz="6400">
                <a:solidFill>
                  <a:srgbClr val="212121"/>
                </a:solidFill>
              </a:defRPr>
            </a:lvl3pPr>
            <a:lvl4pPr lvl="3" algn="l">
              <a:lnSpc>
                <a:spcPct val="100000"/>
              </a:lnSpc>
              <a:spcBef>
                <a:spcPts val="0"/>
              </a:spcBef>
              <a:spcAft>
                <a:spcPts val="0"/>
              </a:spcAft>
              <a:buClr>
                <a:srgbClr val="212121"/>
              </a:buClr>
              <a:buSzPts val="6400"/>
              <a:buNone/>
              <a:defRPr b="1" sz="6400">
                <a:solidFill>
                  <a:srgbClr val="212121"/>
                </a:solidFill>
              </a:defRPr>
            </a:lvl4pPr>
            <a:lvl5pPr lvl="4" algn="l">
              <a:lnSpc>
                <a:spcPct val="100000"/>
              </a:lnSpc>
              <a:spcBef>
                <a:spcPts val="0"/>
              </a:spcBef>
              <a:spcAft>
                <a:spcPts val="0"/>
              </a:spcAft>
              <a:buClr>
                <a:srgbClr val="212121"/>
              </a:buClr>
              <a:buSzPts val="6400"/>
              <a:buNone/>
              <a:defRPr b="1" sz="6400">
                <a:solidFill>
                  <a:srgbClr val="212121"/>
                </a:solidFill>
              </a:defRPr>
            </a:lvl5pPr>
            <a:lvl6pPr lvl="5" algn="l">
              <a:lnSpc>
                <a:spcPct val="100000"/>
              </a:lnSpc>
              <a:spcBef>
                <a:spcPts val="0"/>
              </a:spcBef>
              <a:spcAft>
                <a:spcPts val="0"/>
              </a:spcAft>
              <a:buClr>
                <a:srgbClr val="212121"/>
              </a:buClr>
              <a:buSzPts val="6400"/>
              <a:buNone/>
              <a:defRPr b="1" sz="6400">
                <a:solidFill>
                  <a:srgbClr val="212121"/>
                </a:solidFill>
              </a:defRPr>
            </a:lvl6pPr>
            <a:lvl7pPr lvl="6" algn="l">
              <a:lnSpc>
                <a:spcPct val="100000"/>
              </a:lnSpc>
              <a:spcBef>
                <a:spcPts val="0"/>
              </a:spcBef>
              <a:spcAft>
                <a:spcPts val="0"/>
              </a:spcAft>
              <a:buClr>
                <a:srgbClr val="212121"/>
              </a:buClr>
              <a:buSzPts val="6400"/>
              <a:buNone/>
              <a:defRPr b="1" sz="6400">
                <a:solidFill>
                  <a:srgbClr val="212121"/>
                </a:solidFill>
              </a:defRPr>
            </a:lvl7pPr>
            <a:lvl8pPr lvl="7" algn="l">
              <a:lnSpc>
                <a:spcPct val="100000"/>
              </a:lnSpc>
              <a:spcBef>
                <a:spcPts val="0"/>
              </a:spcBef>
              <a:spcAft>
                <a:spcPts val="0"/>
              </a:spcAft>
              <a:buClr>
                <a:srgbClr val="212121"/>
              </a:buClr>
              <a:buSzPts val="6400"/>
              <a:buNone/>
              <a:defRPr b="1" sz="6400">
                <a:solidFill>
                  <a:srgbClr val="212121"/>
                </a:solidFill>
              </a:defRPr>
            </a:lvl8pPr>
            <a:lvl9pPr lvl="8" algn="l">
              <a:lnSpc>
                <a:spcPct val="100000"/>
              </a:lnSpc>
              <a:spcBef>
                <a:spcPts val="0"/>
              </a:spcBef>
              <a:spcAft>
                <a:spcPts val="0"/>
              </a:spcAft>
              <a:buClr>
                <a:srgbClr val="212121"/>
              </a:buClr>
              <a:buSzPts val="6400"/>
              <a:buNone/>
              <a:defRPr b="1" sz="6400">
                <a:solidFill>
                  <a:srgbClr val="212121"/>
                </a:solidFill>
              </a:defRPr>
            </a:lvl9pPr>
          </a:lstStyle>
          <a:p/>
        </p:txBody>
      </p:sp>
      <p:sp>
        <p:nvSpPr>
          <p:cNvPr id="84" name="Google Shape;84;gf3f7687a55_2_2655"/>
          <p:cNvSpPr txBox="1"/>
          <p:nvPr>
            <p:ph idx="1" type="body"/>
          </p:nvPr>
        </p:nvSpPr>
        <p:spPr>
          <a:xfrm>
            <a:off x="15081349" y="6939867"/>
            <a:ext cx="7100100" cy="4601700"/>
          </a:xfrm>
          <a:prstGeom prst="rect">
            <a:avLst/>
          </a:prstGeom>
          <a:noFill/>
          <a:ln>
            <a:noFill/>
          </a:ln>
        </p:spPr>
        <p:txBody>
          <a:bodyPr anchorCtr="0" anchor="t" bIns="50800" lIns="50800" spcFirstLastPara="1" rIns="50800" wrap="square" tIns="50800">
            <a:normAutofit/>
          </a:bodyPr>
          <a:lstStyle>
            <a:lvl1pPr indent="-501650" lvl="0" marL="457200" algn="l">
              <a:lnSpc>
                <a:spcPct val="115000"/>
              </a:lnSpc>
              <a:spcBef>
                <a:spcPts val="2400"/>
              </a:spcBef>
              <a:spcAft>
                <a:spcPts val="0"/>
              </a:spcAft>
              <a:buClr>
                <a:srgbClr val="212121"/>
              </a:buClr>
              <a:buSzPts val="4300"/>
              <a:buChar char="•"/>
              <a:defRPr sz="4300">
                <a:solidFill>
                  <a:srgbClr val="212121"/>
                </a:solidFill>
              </a:defRPr>
            </a:lvl1pPr>
            <a:lvl2pPr indent="-647700" lvl="1" marL="914400" algn="l">
              <a:lnSpc>
                <a:spcPct val="115000"/>
              </a:lnSpc>
              <a:spcBef>
                <a:spcPts val="4300"/>
              </a:spcBef>
              <a:spcAft>
                <a:spcPts val="0"/>
              </a:spcAft>
              <a:buClr>
                <a:srgbClr val="212121"/>
              </a:buClr>
              <a:buSzPts val="6600"/>
              <a:buChar char="•"/>
              <a:defRPr sz="3700">
                <a:solidFill>
                  <a:srgbClr val="212121"/>
                </a:solidFill>
              </a:defRPr>
            </a:lvl2pPr>
            <a:lvl3pPr indent="-647700" lvl="2" marL="1371600" algn="l">
              <a:lnSpc>
                <a:spcPct val="115000"/>
              </a:lnSpc>
              <a:spcBef>
                <a:spcPts val="4300"/>
              </a:spcBef>
              <a:spcAft>
                <a:spcPts val="0"/>
              </a:spcAft>
              <a:buClr>
                <a:srgbClr val="212121"/>
              </a:buClr>
              <a:buSzPts val="6600"/>
              <a:buChar char="•"/>
              <a:defRPr sz="3700">
                <a:solidFill>
                  <a:srgbClr val="212121"/>
                </a:solidFill>
              </a:defRPr>
            </a:lvl3pPr>
            <a:lvl4pPr indent="-647700" lvl="3" marL="1828800" algn="l">
              <a:lnSpc>
                <a:spcPct val="115000"/>
              </a:lnSpc>
              <a:spcBef>
                <a:spcPts val="4300"/>
              </a:spcBef>
              <a:spcAft>
                <a:spcPts val="0"/>
              </a:spcAft>
              <a:buClr>
                <a:srgbClr val="212121"/>
              </a:buClr>
              <a:buSzPts val="6600"/>
              <a:buChar char="•"/>
              <a:defRPr sz="3700">
                <a:solidFill>
                  <a:srgbClr val="212121"/>
                </a:solidFill>
              </a:defRPr>
            </a:lvl4pPr>
            <a:lvl5pPr indent="-647700" lvl="4" marL="2286000" algn="l">
              <a:lnSpc>
                <a:spcPct val="115000"/>
              </a:lnSpc>
              <a:spcBef>
                <a:spcPts val="4300"/>
              </a:spcBef>
              <a:spcAft>
                <a:spcPts val="0"/>
              </a:spcAft>
              <a:buClr>
                <a:srgbClr val="212121"/>
              </a:buClr>
              <a:buSzPts val="6600"/>
              <a:buChar char="•"/>
              <a:defRPr sz="3700">
                <a:solidFill>
                  <a:srgbClr val="212121"/>
                </a:solidFill>
              </a:defRPr>
            </a:lvl5pPr>
            <a:lvl6pPr indent="-647700" lvl="5" marL="2743200" algn="l">
              <a:lnSpc>
                <a:spcPct val="115000"/>
              </a:lnSpc>
              <a:spcBef>
                <a:spcPts val="4300"/>
              </a:spcBef>
              <a:spcAft>
                <a:spcPts val="0"/>
              </a:spcAft>
              <a:buClr>
                <a:srgbClr val="212121"/>
              </a:buClr>
              <a:buSzPts val="6600"/>
              <a:buChar char="•"/>
              <a:defRPr sz="3700">
                <a:solidFill>
                  <a:srgbClr val="212121"/>
                </a:solidFill>
              </a:defRPr>
            </a:lvl6pPr>
            <a:lvl7pPr indent="-647700" lvl="6" marL="3200400" algn="l">
              <a:lnSpc>
                <a:spcPct val="115000"/>
              </a:lnSpc>
              <a:spcBef>
                <a:spcPts val="4300"/>
              </a:spcBef>
              <a:spcAft>
                <a:spcPts val="0"/>
              </a:spcAft>
              <a:buClr>
                <a:srgbClr val="212121"/>
              </a:buClr>
              <a:buSzPts val="6600"/>
              <a:buChar char="•"/>
              <a:defRPr sz="3700">
                <a:solidFill>
                  <a:srgbClr val="212121"/>
                </a:solidFill>
              </a:defRPr>
            </a:lvl7pPr>
            <a:lvl8pPr indent="-647700" lvl="7" marL="3657600" algn="l">
              <a:lnSpc>
                <a:spcPct val="115000"/>
              </a:lnSpc>
              <a:spcBef>
                <a:spcPts val="4300"/>
              </a:spcBef>
              <a:spcAft>
                <a:spcPts val="0"/>
              </a:spcAft>
              <a:buClr>
                <a:srgbClr val="212121"/>
              </a:buClr>
              <a:buSzPts val="6600"/>
              <a:buChar char="•"/>
              <a:defRPr sz="3700">
                <a:solidFill>
                  <a:srgbClr val="212121"/>
                </a:solidFill>
              </a:defRPr>
            </a:lvl8pPr>
            <a:lvl9pPr indent="-647700" lvl="8" marL="4114800" algn="l">
              <a:lnSpc>
                <a:spcPct val="115000"/>
              </a:lnSpc>
              <a:spcBef>
                <a:spcPts val="4300"/>
              </a:spcBef>
              <a:spcAft>
                <a:spcPts val="4300"/>
              </a:spcAft>
              <a:buClr>
                <a:srgbClr val="212121"/>
              </a:buClr>
              <a:buSzPts val="6600"/>
              <a:buChar char="•"/>
              <a:defRPr sz="3700">
                <a:solidFill>
                  <a:srgbClr val="212121"/>
                </a:solidFill>
              </a:defRPr>
            </a:lvl9pPr>
          </a:lstStyle>
          <a:p/>
        </p:txBody>
      </p:sp>
      <p:sp>
        <p:nvSpPr>
          <p:cNvPr id="85" name="Google Shape;85;gf3f7687a55_2_2655"/>
          <p:cNvSpPr txBox="1"/>
          <p:nvPr>
            <p:ph idx="2" type="body"/>
          </p:nvPr>
        </p:nvSpPr>
        <p:spPr>
          <a:xfrm>
            <a:off x="7835267" y="6939867"/>
            <a:ext cx="7100100" cy="4601700"/>
          </a:xfrm>
          <a:prstGeom prst="rect">
            <a:avLst/>
          </a:prstGeom>
          <a:noFill/>
          <a:ln>
            <a:noFill/>
          </a:ln>
        </p:spPr>
        <p:txBody>
          <a:bodyPr anchorCtr="0" anchor="t" bIns="50800" lIns="50800" spcFirstLastPara="1" rIns="50800" wrap="square" tIns="50800">
            <a:normAutofit/>
          </a:bodyPr>
          <a:lstStyle>
            <a:lvl1pPr indent="-501650" lvl="0" marL="457200" algn="l">
              <a:lnSpc>
                <a:spcPct val="115000"/>
              </a:lnSpc>
              <a:spcBef>
                <a:spcPts val="2400"/>
              </a:spcBef>
              <a:spcAft>
                <a:spcPts val="0"/>
              </a:spcAft>
              <a:buClr>
                <a:srgbClr val="212121"/>
              </a:buClr>
              <a:buSzPts val="4300"/>
              <a:buChar char="•"/>
              <a:defRPr sz="4300">
                <a:solidFill>
                  <a:srgbClr val="212121"/>
                </a:solidFill>
              </a:defRPr>
            </a:lvl1pPr>
            <a:lvl2pPr indent="-647700" lvl="1" marL="914400" algn="l">
              <a:lnSpc>
                <a:spcPct val="115000"/>
              </a:lnSpc>
              <a:spcBef>
                <a:spcPts val="4300"/>
              </a:spcBef>
              <a:spcAft>
                <a:spcPts val="0"/>
              </a:spcAft>
              <a:buClr>
                <a:srgbClr val="212121"/>
              </a:buClr>
              <a:buSzPts val="6600"/>
              <a:buChar char="•"/>
              <a:defRPr sz="3700">
                <a:solidFill>
                  <a:srgbClr val="212121"/>
                </a:solidFill>
              </a:defRPr>
            </a:lvl2pPr>
            <a:lvl3pPr indent="-647700" lvl="2" marL="1371600" algn="l">
              <a:lnSpc>
                <a:spcPct val="115000"/>
              </a:lnSpc>
              <a:spcBef>
                <a:spcPts val="4300"/>
              </a:spcBef>
              <a:spcAft>
                <a:spcPts val="0"/>
              </a:spcAft>
              <a:buClr>
                <a:srgbClr val="212121"/>
              </a:buClr>
              <a:buSzPts val="6600"/>
              <a:buChar char="•"/>
              <a:defRPr sz="3700">
                <a:solidFill>
                  <a:srgbClr val="212121"/>
                </a:solidFill>
              </a:defRPr>
            </a:lvl3pPr>
            <a:lvl4pPr indent="-647700" lvl="3" marL="1828800" algn="l">
              <a:lnSpc>
                <a:spcPct val="115000"/>
              </a:lnSpc>
              <a:spcBef>
                <a:spcPts val="4300"/>
              </a:spcBef>
              <a:spcAft>
                <a:spcPts val="0"/>
              </a:spcAft>
              <a:buClr>
                <a:srgbClr val="212121"/>
              </a:buClr>
              <a:buSzPts val="6600"/>
              <a:buChar char="•"/>
              <a:defRPr sz="3700">
                <a:solidFill>
                  <a:srgbClr val="212121"/>
                </a:solidFill>
              </a:defRPr>
            </a:lvl4pPr>
            <a:lvl5pPr indent="-647700" lvl="4" marL="2286000" algn="l">
              <a:lnSpc>
                <a:spcPct val="115000"/>
              </a:lnSpc>
              <a:spcBef>
                <a:spcPts val="4300"/>
              </a:spcBef>
              <a:spcAft>
                <a:spcPts val="0"/>
              </a:spcAft>
              <a:buClr>
                <a:srgbClr val="212121"/>
              </a:buClr>
              <a:buSzPts val="6600"/>
              <a:buChar char="•"/>
              <a:defRPr sz="3700">
                <a:solidFill>
                  <a:srgbClr val="212121"/>
                </a:solidFill>
              </a:defRPr>
            </a:lvl5pPr>
            <a:lvl6pPr indent="-647700" lvl="5" marL="2743200" algn="l">
              <a:lnSpc>
                <a:spcPct val="115000"/>
              </a:lnSpc>
              <a:spcBef>
                <a:spcPts val="4300"/>
              </a:spcBef>
              <a:spcAft>
                <a:spcPts val="0"/>
              </a:spcAft>
              <a:buClr>
                <a:srgbClr val="212121"/>
              </a:buClr>
              <a:buSzPts val="6600"/>
              <a:buChar char="•"/>
              <a:defRPr sz="3700">
                <a:solidFill>
                  <a:srgbClr val="212121"/>
                </a:solidFill>
              </a:defRPr>
            </a:lvl6pPr>
            <a:lvl7pPr indent="-647700" lvl="6" marL="3200400" algn="l">
              <a:lnSpc>
                <a:spcPct val="115000"/>
              </a:lnSpc>
              <a:spcBef>
                <a:spcPts val="4300"/>
              </a:spcBef>
              <a:spcAft>
                <a:spcPts val="0"/>
              </a:spcAft>
              <a:buClr>
                <a:srgbClr val="212121"/>
              </a:buClr>
              <a:buSzPts val="6600"/>
              <a:buChar char="•"/>
              <a:defRPr sz="3700">
                <a:solidFill>
                  <a:srgbClr val="212121"/>
                </a:solidFill>
              </a:defRPr>
            </a:lvl7pPr>
            <a:lvl8pPr indent="-647700" lvl="7" marL="3657600" algn="l">
              <a:lnSpc>
                <a:spcPct val="115000"/>
              </a:lnSpc>
              <a:spcBef>
                <a:spcPts val="4300"/>
              </a:spcBef>
              <a:spcAft>
                <a:spcPts val="0"/>
              </a:spcAft>
              <a:buClr>
                <a:srgbClr val="212121"/>
              </a:buClr>
              <a:buSzPts val="6600"/>
              <a:buChar char="•"/>
              <a:defRPr sz="3700">
                <a:solidFill>
                  <a:srgbClr val="212121"/>
                </a:solidFill>
              </a:defRPr>
            </a:lvl8pPr>
            <a:lvl9pPr indent="-647700" lvl="8" marL="4114800" algn="l">
              <a:lnSpc>
                <a:spcPct val="115000"/>
              </a:lnSpc>
              <a:spcBef>
                <a:spcPts val="4300"/>
              </a:spcBef>
              <a:spcAft>
                <a:spcPts val="4300"/>
              </a:spcAft>
              <a:buClr>
                <a:srgbClr val="212121"/>
              </a:buClr>
              <a:buSzPts val="6600"/>
              <a:buChar char="•"/>
              <a:defRPr sz="3700">
                <a:solidFill>
                  <a:srgbClr val="212121"/>
                </a:solidFill>
              </a:defRPr>
            </a:lvl9pPr>
          </a:lstStyle>
          <a:p/>
        </p:txBody>
      </p:sp>
      <p:sp>
        <p:nvSpPr>
          <p:cNvPr id="86" name="Google Shape;86;gf3f7687a55_2_2655"/>
          <p:cNvSpPr txBox="1"/>
          <p:nvPr>
            <p:ph idx="12" type="sldNum"/>
          </p:nvPr>
        </p:nvSpPr>
        <p:spPr>
          <a:xfrm>
            <a:off x="22593221" y="12435245"/>
            <a:ext cx="1463100" cy="518100"/>
          </a:xfrm>
          <a:prstGeom prst="rect">
            <a:avLst/>
          </a:prstGeom>
          <a:noFill/>
        </p:spPr>
        <p:txBody>
          <a:bodyPr anchorCtr="0" anchor="ctr" bIns="50800" lIns="50800" spcFirstLastPara="1" rIns="50800" wrap="square" tIns="50800">
            <a:spAutoFit/>
          </a:bodyPr>
          <a:lstStyle>
            <a:lvl1pPr lvl="0" algn="r">
              <a:lnSpc>
                <a:spcPct val="100000"/>
              </a:lnSpc>
              <a:spcAft>
                <a:spcPts val="0"/>
              </a:spcAft>
              <a:buNone/>
              <a:defRPr sz="2700">
                <a:solidFill>
                  <a:srgbClr val="212121"/>
                </a:solidFill>
              </a:defRPr>
            </a:lvl1pPr>
            <a:lvl2pPr lvl="1" algn="r">
              <a:lnSpc>
                <a:spcPct val="100000"/>
              </a:lnSpc>
              <a:spcAft>
                <a:spcPts val="0"/>
              </a:spcAft>
              <a:buNone/>
              <a:defRPr sz="2700">
                <a:solidFill>
                  <a:srgbClr val="212121"/>
                </a:solidFill>
              </a:defRPr>
            </a:lvl2pPr>
            <a:lvl3pPr lvl="2" algn="r">
              <a:lnSpc>
                <a:spcPct val="100000"/>
              </a:lnSpc>
              <a:spcAft>
                <a:spcPts val="0"/>
              </a:spcAft>
              <a:buNone/>
              <a:defRPr sz="2700">
                <a:solidFill>
                  <a:srgbClr val="212121"/>
                </a:solidFill>
              </a:defRPr>
            </a:lvl3pPr>
            <a:lvl4pPr lvl="3" algn="r">
              <a:lnSpc>
                <a:spcPct val="100000"/>
              </a:lnSpc>
              <a:spcAft>
                <a:spcPts val="0"/>
              </a:spcAft>
              <a:buNone/>
              <a:defRPr sz="2700">
                <a:solidFill>
                  <a:srgbClr val="212121"/>
                </a:solidFill>
              </a:defRPr>
            </a:lvl4pPr>
            <a:lvl5pPr lvl="4" algn="r">
              <a:lnSpc>
                <a:spcPct val="100000"/>
              </a:lnSpc>
              <a:spcAft>
                <a:spcPts val="0"/>
              </a:spcAft>
              <a:buNone/>
              <a:defRPr sz="2700">
                <a:solidFill>
                  <a:srgbClr val="212121"/>
                </a:solidFill>
              </a:defRPr>
            </a:lvl5pPr>
            <a:lvl6pPr lvl="5" algn="r">
              <a:lnSpc>
                <a:spcPct val="100000"/>
              </a:lnSpc>
              <a:spcAft>
                <a:spcPts val="0"/>
              </a:spcAft>
              <a:buNone/>
              <a:defRPr sz="2700">
                <a:solidFill>
                  <a:srgbClr val="212121"/>
                </a:solidFill>
              </a:defRPr>
            </a:lvl6pPr>
            <a:lvl7pPr lvl="6" algn="r">
              <a:lnSpc>
                <a:spcPct val="100000"/>
              </a:lnSpc>
              <a:spcAft>
                <a:spcPts val="0"/>
              </a:spcAft>
              <a:buNone/>
              <a:defRPr sz="2700">
                <a:solidFill>
                  <a:srgbClr val="212121"/>
                </a:solidFill>
              </a:defRPr>
            </a:lvl7pPr>
            <a:lvl8pPr lvl="7" algn="r">
              <a:lnSpc>
                <a:spcPct val="100000"/>
              </a:lnSpc>
              <a:spcAft>
                <a:spcPts val="0"/>
              </a:spcAft>
              <a:buNone/>
              <a:defRPr sz="2700">
                <a:solidFill>
                  <a:srgbClr val="212121"/>
                </a:solidFill>
              </a:defRPr>
            </a:lvl8pPr>
            <a:lvl9pPr lvl="8" algn="r">
              <a:lnSpc>
                <a:spcPct val="100000"/>
              </a:lnSpc>
              <a:spcAft>
                <a:spcPts val="0"/>
              </a:spcAft>
              <a:buNone/>
              <a:defRPr sz="2700">
                <a:solidFill>
                  <a:srgbClr val="212121"/>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Bullets" type="tx">
  <p:cSld name="TITLE_AND_BODY">
    <p:spTree>
      <p:nvGrpSpPr>
        <p:cNvPr id="14" name="Shape 14"/>
        <p:cNvGrpSpPr/>
        <p:nvPr/>
      </p:nvGrpSpPr>
      <p:grpSpPr>
        <a:xfrm>
          <a:off x="0" y="0"/>
          <a:ext cx="0" cy="0"/>
          <a:chOff x="0" y="0"/>
          <a:chExt cx="0" cy="0"/>
        </a:xfrm>
      </p:grpSpPr>
      <p:sp>
        <p:nvSpPr>
          <p:cNvPr id="15" name="Google Shape;15;p8"/>
          <p:cNvSpPr txBox="1"/>
          <p:nvPr>
            <p:ph type="title"/>
          </p:nvPr>
        </p:nvSpPr>
        <p:spPr>
          <a:xfrm>
            <a:off x="1219200" y="774700"/>
            <a:ext cx="21945600" cy="1727200"/>
          </a:xfrm>
          <a:prstGeom prst="rect">
            <a:avLst/>
          </a:prstGeom>
          <a:noFill/>
          <a:ln>
            <a:noFill/>
          </a:ln>
        </p:spPr>
        <p:txBody>
          <a:bodyPr anchorCtr="0" anchor="t" bIns="50800" lIns="50800" spcFirstLastPara="1" rIns="50800" wrap="square" tIns="50800">
            <a:normAutofit/>
          </a:bodyPr>
          <a:lstStyle>
            <a:lvl1pPr lvl="0" algn="ctr">
              <a:lnSpc>
                <a:spcPct val="80000"/>
              </a:lnSpc>
              <a:spcBef>
                <a:spcPts val="0"/>
              </a:spcBef>
              <a:spcAft>
                <a:spcPts val="0"/>
              </a:spcAft>
              <a:buClr>
                <a:srgbClr val="000000"/>
              </a:buClr>
              <a:buSzPts val="1800"/>
              <a:buNone/>
              <a:defRPr/>
            </a:lvl1pPr>
            <a:lvl2pPr lvl="1" algn="ctr">
              <a:lnSpc>
                <a:spcPct val="80000"/>
              </a:lnSpc>
              <a:spcBef>
                <a:spcPts val="0"/>
              </a:spcBef>
              <a:spcAft>
                <a:spcPts val="0"/>
              </a:spcAft>
              <a:buClr>
                <a:srgbClr val="000000"/>
              </a:buClr>
              <a:buSzPts val="1800"/>
              <a:buNone/>
              <a:defRPr/>
            </a:lvl2pPr>
            <a:lvl3pPr lvl="2" algn="ctr">
              <a:lnSpc>
                <a:spcPct val="80000"/>
              </a:lnSpc>
              <a:spcBef>
                <a:spcPts val="0"/>
              </a:spcBef>
              <a:spcAft>
                <a:spcPts val="0"/>
              </a:spcAft>
              <a:buClr>
                <a:srgbClr val="000000"/>
              </a:buClr>
              <a:buSzPts val="1800"/>
              <a:buNone/>
              <a:defRPr/>
            </a:lvl3pPr>
            <a:lvl4pPr lvl="3" algn="ctr">
              <a:lnSpc>
                <a:spcPct val="80000"/>
              </a:lnSpc>
              <a:spcBef>
                <a:spcPts val="0"/>
              </a:spcBef>
              <a:spcAft>
                <a:spcPts val="0"/>
              </a:spcAft>
              <a:buClr>
                <a:srgbClr val="000000"/>
              </a:buClr>
              <a:buSzPts val="1800"/>
              <a:buNone/>
              <a:defRPr/>
            </a:lvl4pPr>
            <a:lvl5pPr lvl="4" algn="ctr">
              <a:lnSpc>
                <a:spcPct val="80000"/>
              </a:lnSpc>
              <a:spcBef>
                <a:spcPts val="0"/>
              </a:spcBef>
              <a:spcAft>
                <a:spcPts val="0"/>
              </a:spcAft>
              <a:buClr>
                <a:srgbClr val="000000"/>
              </a:buClr>
              <a:buSzPts val="1800"/>
              <a:buNone/>
              <a:defRPr/>
            </a:lvl5pPr>
            <a:lvl6pPr lvl="5" algn="ctr">
              <a:lnSpc>
                <a:spcPct val="80000"/>
              </a:lnSpc>
              <a:spcBef>
                <a:spcPts val="0"/>
              </a:spcBef>
              <a:spcAft>
                <a:spcPts val="0"/>
              </a:spcAft>
              <a:buClr>
                <a:srgbClr val="000000"/>
              </a:buClr>
              <a:buSzPts val="1800"/>
              <a:buNone/>
              <a:defRPr/>
            </a:lvl6pPr>
            <a:lvl7pPr lvl="6" algn="ctr">
              <a:lnSpc>
                <a:spcPct val="80000"/>
              </a:lnSpc>
              <a:spcBef>
                <a:spcPts val="0"/>
              </a:spcBef>
              <a:spcAft>
                <a:spcPts val="0"/>
              </a:spcAft>
              <a:buClr>
                <a:srgbClr val="000000"/>
              </a:buClr>
              <a:buSzPts val="1800"/>
              <a:buNone/>
              <a:defRPr/>
            </a:lvl7pPr>
            <a:lvl8pPr lvl="7" algn="ctr">
              <a:lnSpc>
                <a:spcPct val="80000"/>
              </a:lnSpc>
              <a:spcBef>
                <a:spcPts val="0"/>
              </a:spcBef>
              <a:spcAft>
                <a:spcPts val="0"/>
              </a:spcAft>
              <a:buClr>
                <a:srgbClr val="000000"/>
              </a:buClr>
              <a:buSzPts val="1800"/>
              <a:buNone/>
              <a:defRPr/>
            </a:lvl8pPr>
            <a:lvl9pPr lvl="8" algn="ctr">
              <a:lnSpc>
                <a:spcPct val="80000"/>
              </a:lnSpc>
              <a:spcBef>
                <a:spcPts val="0"/>
              </a:spcBef>
              <a:spcAft>
                <a:spcPts val="0"/>
              </a:spcAft>
              <a:buClr>
                <a:srgbClr val="000000"/>
              </a:buClr>
              <a:buSzPts val="1800"/>
              <a:buNone/>
              <a:defRPr/>
            </a:lvl9pPr>
          </a:lstStyle>
          <a:p/>
        </p:txBody>
      </p:sp>
      <p:sp>
        <p:nvSpPr>
          <p:cNvPr id="16" name="Google Shape;16;p8"/>
          <p:cNvSpPr txBox="1"/>
          <p:nvPr>
            <p:ph idx="1" type="body"/>
          </p:nvPr>
        </p:nvSpPr>
        <p:spPr>
          <a:xfrm>
            <a:off x="1219200" y="4013200"/>
            <a:ext cx="21948577" cy="8483600"/>
          </a:xfrm>
          <a:prstGeom prst="rect">
            <a:avLst/>
          </a:prstGeom>
          <a:noFill/>
          <a:ln>
            <a:noFill/>
          </a:ln>
        </p:spPr>
        <p:txBody>
          <a:bodyPr anchorCtr="0" anchor="t" bIns="50800" lIns="50800" spcFirstLastPara="1" rIns="50800" wrap="square" tIns="50800">
            <a:normAutofit/>
          </a:bodyPr>
          <a:lstStyle>
            <a:lvl1pPr indent="-400050" lvl="0" marL="457200" algn="l">
              <a:lnSpc>
                <a:spcPct val="90000"/>
              </a:lnSpc>
              <a:spcBef>
                <a:spcPts val="2400"/>
              </a:spcBef>
              <a:spcAft>
                <a:spcPts val="0"/>
              </a:spcAft>
              <a:buClr>
                <a:srgbClr val="000000"/>
              </a:buClr>
              <a:buSzPts val="2700"/>
              <a:buChar char="•"/>
              <a:defRPr/>
            </a:lvl1pPr>
            <a:lvl2pPr indent="-400050" lvl="1" marL="914400" algn="l">
              <a:lnSpc>
                <a:spcPct val="90000"/>
              </a:lnSpc>
              <a:spcBef>
                <a:spcPts val="2400"/>
              </a:spcBef>
              <a:spcAft>
                <a:spcPts val="0"/>
              </a:spcAft>
              <a:buClr>
                <a:srgbClr val="000000"/>
              </a:buClr>
              <a:buSzPts val="2700"/>
              <a:buChar char="•"/>
              <a:defRPr/>
            </a:lvl2pPr>
            <a:lvl3pPr indent="-400050" lvl="2" marL="1371600" algn="l">
              <a:lnSpc>
                <a:spcPct val="90000"/>
              </a:lnSpc>
              <a:spcBef>
                <a:spcPts val="2400"/>
              </a:spcBef>
              <a:spcAft>
                <a:spcPts val="0"/>
              </a:spcAft>
              <a:buClr>
                <a:srgbClr val="000000"/>
              </a:buClr>
              <a:buSzPts val="2700"/>
              <a:buChar char="•"/>
              <a:defRPr/>
            </a:lvl3pPr>
            <a:lvl4pPr indent="-400050" lvl="3" marL="1828800" algn="l">
              <a:lnSpc>
                <a:spcPct val="90000"/>
              </a:lnSpc>
              <a:spcBef>
                <a:spcPts val="2400"/>
              </a:spcBef>
              <a:spcAft>
                <a:spcPts val="0"/>
              </a:spcAft>
              <a:buClr>
                <a:srgbClr val="000000"/>
              </a:buClr>
              <a:buSzPts val="2700"/>
              <a:buChar char="•"/>
              <a:defRPr/>
            </a:lvl4pPr>
            <a:lvl5pPr indent="-400050" lvl="4" marL="2286000" algn="l">
              <a:lnSpc>
                <a:spcPct val="90000"/>
              </a:lnSpc>
              <a:spcBef>
                <a:spcPts val="2400"/>
              </a:spcBef>
              <a:spcAft>
                <a:spcPts val="0"/>
              </a:spcAft>
              <a:buClr>
                <a:srgbClr val="000000"/>
              </a:buClr>
              <a:buSzPts val="2700"/>
              <a:buChar char="•"/>
              <a:defRPr/>
            </a:lvl5pPr>
            <a:lvl6pPr indent="-400050" lvl="5" marL="2743200" algn="l">
              <a:lnSpc>
                <a:spcPct val="90000"/>
              </a:lnSpc>
              <a:spcBef>
                <a:spcPts val="2400"/>
              </a:spcBef>
              <a:spcAft>
                <a:spcPts val="0"/>
              </a:spcAft>
              <a:buClr>
                <a:srgbClr val="000000"/>
              </a:buClr>
              <a:buSzPts val="2700"/>
              <a:buChar char="•"/>
              <a:defRPr/>
            </a:lvl6pPr>
            <a:lvl7pPr indent="-400050" lvl="6" marL="3200400" algn="l">
              <a:lnSpc>
                <a:spcPct val="90000"/>
              </a:lnSpc>
              <a:spcBef>
                <a:spcPts val="2400"/>
              </a:spcBef>
              <a:spcAft>
                <a:spcPts val="0"/>
              </a:spcAft>
              <a:buClr>
                <a:srgbClr val="000000"/>
              </a:buClr>
              <a:buSzPts val="2700"/>
              <a:buChar char="•"/>
              <a:defRPr/>
            </a:lvl7pPr>
            <a:lvl8pPr indent="-400050" lvl="7" marL="3657600" algn="l">
              <a:lnSpc>
                <a:spcPct val="90000"/>
              </a:lnSpc>
              <a:spcBef>
                <a:spcPts val="2400"/>
              </a:spcBef>
              <a:spcAft>
                <a:spcPts val="0"/>
              </a:spcAft>
              <a:buClr>
                <a:srgbClr val="000000"/>
              </a:buClr>
              <a:buSzPts val="2700"/>
              <a:buChar char="•"/>
              <a:defRPr/>
            </a:lvl8pPr>
            <a:lvl9pPr indent="-400050" lvl="8" marL="4114800" algn="l">
              <a:lnSpc>
                <a:spcPct val="90000"/>
              </a:lnSpc>
              <a:spcBef>
                <a:spcPts val="2400"/>
              </a:spcBef>
              <a:spcAft>
                <a:spcPts val="0"/>
              </a:spcAft>
              <a:buClr>
                <a:srgbClr val="000000"/>
              </a:buClr>
              <a:buSzPts val="2700"/>
              <a:buChar char="•"/>
              <a:defRPr/>
            </a:lvl9pPr>
          </a:lstStyle>
          <a:p/>
        </p:txBody>
      </p:sp>
      <p:sp>
        <p:nvSpPr>
          <p:cNvPr id="17" name="Google Shape;17;p8"/>
          <p:cNvSpPr txBox="1"/>
          <p:nvPr>
            <p:ph idx="2" type="body"/>
          </p:nvPr>
        </p:nvSpPr>
        <p:spPr>
          <a:xfrm>
            <a:off x="1219200" y="2384648"/>
            <a:ext cx="21945602" cy="832613"/>
          </a:xfrm>
          <a:prstGeom prst="rect">
            <a:avLst/>
          </a:prstGeom>
          <a:noFill/>
          <a:ln>
            <a:noFill/>
          </a:ln>
        </p:spPr>
        <p:txBody>
          <a:bodyPr anchorCtr="0" anchor="t" bIns="50800" lIns="50800" spcFirstLastPara="1" rIns="50800" wrap="square" tIns="50800">
            <a:normAutofit/>
          </a:bodyPr>
          <a:lstStyle>
            <a:lvl1pPr indent="-228600" lvl="0" marL="457200" algn="ctr">
              <a:lnSpc>
                <a:spcPct val="100000"/>
              </a:lnSpc>
              <a:spcBef>
                <a:spcPts val="0"/>
              </a:spcBef>
              <a:spcAft>
                <a:spcPts val="0"/>
              </a:spcAft>
              <a:buClr>
                <a:srgbClr val="000000"/>
              </a:buClr>
              <a:buSzPts val="4400"/>
              <a:buFont typeface="Arial"/>
              <a:buNone/>
              <a:defRPr>
                <a:latin typeface="Arial"/>
                <a:ea typeface="Arial"/>
                <a:cs typeface="Arial"/>
                <a:sym typeface="Arial"/>
              </a:defRPr>
            </a:lvl1pPr>
            <a:lvl2pPr indent="-400050" lvl="1" marL="914400" algn="l">
              <a:lnSpc>
                <a:spcPct val="90000"/>
              </a:lnSpc>
              <a:spcBef>
                <a:spcPts val="2400"/>
              </a:spcBef>
              <a:spcAft>
                <a:spcPts val="0"/>
              </a:spcAft>
              <a:buClr>
                <a:srgbClr val="000000"/>
              </a:buClr>
              <a:buSzPts val="2700"/>
              <a:buChar char="•"/>
              <a:defRPr/>
            </a:lvl2pPr>
            <a:lvl3pPr indent="-400050" lvl="2" marL="1371600" algn="l">
              <a:lnSpc>
                <a:spcPct val="90000"/>
              </a:lnSpc>
              <a:spcBef>
                <a:spcPts val="2400"/>
              </a:spcBef>
              <a:spcAft>
                <a:spcPts val="0"/>
              </a:spcAft>
              <a:buClr>
                <a:srgbClr val="000000"/>
              </a:buClr>
              <a:buSzPts val="2700"/>
              <a:buChar char="•"/>
              <a:defRPr/>
            </a:lvl3pPr>
            <a:lvl4pPr indent="-400050" lvl="3" marL="1828800" algn="l">
              <a:lnSpc>
                <a:spcPct val="90000"/>
              </a:lnSpc>
              <a:spcBef>
                <a:spcPts val="2400"/>
              </a:spcBef>
              <a:spcAft>
                <a:spcPts val="0"/>
              </a:spcAft>
              <a:buClr>
                <a:srgbClr val="000000"/>
              </a:buClr>
              <a:buSzPts val="2700"/>
              <a:buChar char="•"/>
              <a:defRPr/>
            </a:lvl4pPr>
            <a:lvl5pPr indent="-400050" lvl="4" marL="2286000" algn="l">
              <a:lnSpc>
                <a:spcPct val="90000"/>
              </a:lnSpc>
              <a:spcBef>
                <a:spcPts val="2400"/>
              </a:spcBef>
              <a:spcAft>
                <a:spcPts val="0"/>
              </a:spcAft>
              <a:buClr>
                <a:srgbClr val="000000"/>
              </a:buClr>
              <a:buSzPts val="2700"/>
              <a:buChar char="•"/>
              <a:defRPr/>
            </a:lvl5pPr>
            <a:lvl6pPr indent="-400050" lvl="5" marL="2743200" algn="l">
              <a:lnSpc>
                <a:spcPct val="90000"/>
              </a:lnSpc>
              <a:spcBef>
                <a:spcPts val="2400"/>
              </a:spcBef>
              <a:spcAft>
                <a:spcPts val="0"/>
              </a:spcAft>
              <a:buClr>
                <a:srgbClr val="000000"/>
              </a:buClr>
              <a:buSzPts val="2700"/>
              <a:buChar char="•"/>
              <a:defRPr/>
            </a:lvl6pPr>
            <a:lvl7pPr indent="-400050" lvl="6" marL="3200400" algn="l">
              <a:lnSpc>
                <a:spcPct val="90000"/>
              </a:lnSpc>
              <a:spcBef>
                <a:spcPts val="2400"/>
              </a:spcBef>
              <a:spcAft>
                <a:spcPts val="0"/>
              </a:spcAft>
              <a:buClr>
                <a:srgbClr val="000000"/>
              </a:buClr>
              <a:buSzPts val="2700"/>
              <a:buChar char="•"/>
              <a:defRPr/>
            </a:lvl7pPr>
            <a:lvl8pPr indent="-400050" lvl="7" marL="3657600" algn="l">
              <a:lnSpc>
                <a:spcPct val="90000"/>
              </a:lnSpc>
              <a:spcBef>
                <a:spcPts val="2400"/>
              </a:spcBef>
              <a:spcAft>
                <a:spcPts val="0"/>
              </a:spcAft>
              <a:buClr>
                <a:srgbClr val="000000"/>
              </a:buClr>
              <a:buSzPts val="2700"/>
              <a:buChar char="•"/>
              <a:defRPr/>
            </a:lvl8pPr>
            <a:lvl9pPr indent="-400050" lvl="8" marL="4114800" algn="l">
              <a:lnSpc>
                <a:spcPct val="90000"/>
              </a:lnSpc>
              <a:spcBef>
                <a:spcPts val="2400"/>
              </a:spcBef>
              <a:spcAft>
                <a:spcPts val="0"/>
              </a:spcAft>
              <a:buClr>
                <a:srgbClr val="000000"/>
              </a:buClr>
              <a:buSzPts val="2700"/>
              <a:buChar char="•"/>
              <a:defRPr/>
            </a:lvl9pPr>
          </a:lstStyle>
          <a:p/>
        </p:txBody>
      </p:sp>
      <p:sp>
        <p:nvSpPr>
          <p:cNvPr id="18" name="Google Shape;18;p8"/>
          <p:cNvSpPr txBox="1"/>
          <p:nvPr>
            <p:ph idx="12" type="sldNum"/>
          </p:nvPr>
        </p:nvSpPr>
        <p:spPr>
          <a:xfrm>
            <a:off x="11997689" y="12700000"/>
            <a:ext cx="388621" cy="429261"/>
          </a:xfrm>
          <a:prstGeom prst="rect">
            <a:avLst/>
          </a:prstGeom>
          <a:noFill/>
          <a:ln>
            <a:noFill/>
          </a:ln>
        </p:spPr>
        <p:txBody>
          <a:bodyPr anchorCtr="0" anchor="b" bIns="50800" lIns="50800" spcFirstLastPara="1" rIns="50800" wrap="square" tIns="50800">
            <a:spAutoFit/>
          </a:bodyPr>
          <a:lstStyle>
            <a:lvl1pPr indent="0" lvl="0" marL="0" algn="ctr">
              <a:lnSpc>
                <a:spcPct val="100000"/>
              </a:lnSpc>
              <a:spcBef>
                <a:spcPts val="0"/>
              </a:spcBef>
              <a:spcAft>
                <a:spcPts val="0"/>
              </a:spcAft>
              <a:buClr>
                <a:srgbClr val="5E5E5E"/>
              </a:buClr>
              <a:buSzPts val="2000"/>
              <a:buFont typeface="Arial"/>
              <a:buNone/>
              <a:defRPr sz="2000">
                <a:solidFill>
                  <a:srgbClr val="5E5E5E"/>
                </a:solidFill>
                <a:latin typeface="Arial"/>
                <a:ea typeface="Arial"/>
                <a:cs typeface="Arial"/>
                <a:sym typeface="Arial"/>
              </a:defRPr>
            </a:lvl1pPr>
            <a:lvl2pPr indent="0" lvl="1" marL="0" algn="ctr">
              <a:lnSpc>
                <a:spcPct val="100000"/>
              </a:lnSpc>
              <a:spcBef>
                <a:spcPts val="0"/>
              </a:spcBef>
              <a:spcAft>
                <a:spcPts val="0"/>
              </a:spcAft>
              <a:buClr>
                <a:srgbClr val="5E5E5E"/>
              </a:buClr>
              <a:buSzPts val="2000"/>
              <a:buFont typeface="Arial"/>
              <a:buNone/>
              <a:defRPr sz="2000">
                <a:solidFill>
                  <a:srgbClr val="5E5E5E"/>
                </a:solidFill>
                <a:latin typeface="Arial"/>
                <a:ea typeface="Arial"/>
                <a:cs typeface="Arial"/>
                <a:sym typeface="Arial"/>
              </a:defRPr>
            </a:lvl2pPr>
            <a:lvl3pPr indent="0" lvl="2" marL="0" algn="ctr">
              <a:lnSpc>
                <a:spcPct val="100000"/>
              </a:lnSpc>
              <a:spcBef>
                <a:spcPts val="0"/>
              </a:spcBef>
              <a:spcAft>
                <a:spcPts val="0"/>
              </a:spcAft>
              <a:buClr>
                <a:srgbClr val="5E5E5E"/>
              </a:buClr>
              <a:buSzPts val="2000"/>
              <a:buFont typeface="Arial"/>
              <a:buNone/>
              <a:defRPr sz="2000">
                <a:solidFill>
                  <a:srgbClr val="5E5E5E"/>
                </a:solidFill>
                <a:latin typeface="Arial"/>
                <a:ea typeface="Arial"/>
                <a:cs typeface="Arial"/>
                <a:sym typeface="Arial"/>
              </a:defRPr>
            </a:lvl3pPr>
            <a:lvl4pPr indent="0" lvl="3" marL="0" algn="ctr">
              <a:lnSpc>
                <a:spcPct val="100000"/>
              </a:lnSpc>
              <a:spcBef>
                <a:spcPts val="0"/>
              </a:spcBef>
              <a:spcAft>
                <a:spcPts val="0"/>
              </a:spcAft>
              <a:buClr>
                <a:srgbClr val="5E5E5E"/>
              </a:buClr>
              <a:buSzPts val="2000"/>
              <a:buFont typeface="Arial"/>
              <a:buNone/>
              <a:defRPr sz="2000">
                <a:solidFill>
                  <a:srgbClr val="5E5E5E"/>
                </a:solidFill>
                <a:latin typeface="Arial"/>
                <a:ea typeface="Arial"/>
                <a:cs typeface="Arial"/>
                <a:sym typeface="Arial"/>
              </a:defRPr>
            </a:lvl4pPr>
            <a:lvl5pPr indent="0" lvl="4" marL="0" algn="ctr">
              <a:lnSpc>
                <a:spcPct val="100000"/>
              </a:lnSpc>
              <a:spcBef>
                <a:spcPts val="0"/>
              </a:spcBef>
              <a:spcAft>
                <a:spcPts val="0"/>
              </a:spcAft>
              <a:buClr>
                <a:srgbClr val="5E5E5E"/>
              </a:buClr>
              <a:buSzPts val="2000"/>
              <a:buFont typeface="Arial"/>
              <a:buNone/>
              <a:defRPr sz="2000">
                <a:solidFill>
                  <a:srgbClr val="5E5E5E"/>
                </a:solidFill>
                <a:latin typeface="Arial"/>
                <a:ea typeface="Arial"/>
                <a:cs typeface="Arial"/>
                <a:sym typeface="Arial"/>
              </a:defRPr>
            </a:lvl5pPr>
            <a:lvl6pPr indent="0" lvl="5" marL="0" algn="ctr">
              <a:lnSpc>
                <a:spcPct val="100000"/>
              </a:lnSpc>
              <a:spcBef>
                <a:spcPts val="0"/>
              </a:spcBef>
              <a:spcAft>
                <a:spcPts val="0"/>
              </a:spcAft>
              <a:buClr>
                <a:srgbClr val="5E5E5E"/>
              </a:buClr>
              <a:buSzPts val="2000"/>
              <a:buFont typeface="Arial"/>
              <a:buNone/>
              <a:defRPr sz="2000">
                <a:solidFill>
                  <a:srgbClr val="5E5E5E"/>
                </a:solidFill>
                <a:latin typeface="Arial"/>
                <a:ea typeface="Arial"/>
                <a:cs typeface="Arial"/>
                <a:sym typeface="Arial"/>
              </a:defRPr>
            </a:lvl6pPr>
            <a:lvl7pPr indent="0" lvl="6" marL="0" algn="ctr">
              <a:lnSpc>
                <a:spcPct val="100000"/>
              </a:lnSpc>
              <a:spcBef>
                <a:spcPts val="0"/>
              </a:spcBef>
              <a:spcAft>
                <a:spcPts val="0"/>
              </a:spcAft>
              <a:buClr>
                <a:srgbClr val="5E5E5E"/>
              </a:buClr>
              <a:buSzPts val="2000"/>
              <a:buFont typeface="Arial"/>
              <a:buNone/>
              <a:defRPr sz="2000">
                <a:solidFill>
                  <a:srgbClr val="5E5E5E"/>
                </a:solidFill>
                <a:latin typeface="Arial"/>
                <a:ea typeface="Arial"/>
                <a:cs typeface="Arial"/>
                <a:sym typeface="Arial"/>
              </a:defRPr>
            </a:lvl7pPr>
            <a:lvl8pPr indent="0" lvl="7" marL="0" algn="ctr">
              <a:lnSpc>
                <a:spcPct val="100000"/>
              </a:lnSpc>
              <a:spcBef>
                <a:spcPts val="0"/>
              </a:spcBef>
              <a:spcAft>
                <a:spcPts val="0"/>
              </a:spcAft>
              <a:buClr>
                <a:srgbClr val="5E5E5E"/>
              </a:buClr>
              <a:buSzPts val="2000"/>
              <a:buFont typeface="Arial"/>
              <a:buNone/>
              <a:defRPr sz="2000">
                <a:solidFill>
                  <a:srgbClr val="5E5E5E"/>
                </a:solidFill>
                <a:latin typeface="Arial"/>
                <a:ea typeface="Arial"/>
                <a:cs typeface="Arial"/>
                <a:sym typeface="Arial"/>
              </a:defRPr>
            </a:lvl8pPr>
            <a:lvl9pPr indent="0" lvl="8" marL="0" algn="ctr">
              <a:lnSpc>
                <a:spcPct val="100000"/>
              </a:lnSpc>
              <a:spcBef>
                <a:spcPts val="0"/>
              </a:spcBef>
              <a:spcAft>
                <a:spcPts val="0"/>
              </a:spcAft>
              <a:buClr>
                <a:srgbClr val="5E5E5E"/>
              </a:buClr>
              <a:buSzPts val="2000"/>
              <a:buFont typeface="Arial"/>
              <a:buNone/>
              <a:defRPr sz="2000">
                <a:solidFill>
                  <a:srgbClr val="5E5E5E"/>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Photo">
  <p:cSld name="Title &amp; Photo">
    <p:spTree>
      <p:nvGrpSpPr>
        <p:cNvPr id="19" name="Shape 19"/>
        <p:cNvGrpSpPr/>
        <p:nvPr/>
      </p:nvGrpSpPr>
      <p:grpSpPr>
        <a:xfrm>
          <a:off x="0" y="0"/>
          <a:ext cx="0" cy="0"/>
          <a:chOff x="0" y="0"/>
          <a:chExt cx="0" cy="0"/>
        </a:xfrm>
      </p:grpSpPr>
      <p:sp>
        <p:nvSpPr>
          <p:cNvPr id="20" name="Google Shape;20;p9"/>
          <p:cNvSpPr/>
          <p:nvPr>
            <p:ph idx="2" type="pic"/>
          </p:nvPr>
        </p:nvSpPr>
        <p:spPr>
          <a:xfrm>
            <a:off x="0" y="-1270000"/>
            <a:ext cx="24384000" cy="16256000"/>
          </a:xfrm>
          <a:prstGeom prst="rect">
            <a:avLst/>
          </a:prstGeom>
          <a:noFill/>
          <a:ln>
            <a:noFill/>
          </a:ln>
        </p:spPr>
      </p:sp>
      <p:sp>
        <p:nvSpPr>
          <p:cNvPr id="21" name="Google Shape;21;p9"/>
          <p:cNvSpPr txBox="1"/>
          <p:nvPr>
            <p:ph type="title"/>
          </p:nvPr>
        </p:nvSpPr>
        <p:spPr>
          <a:xfrm>
            <a:off x="1219200" y="3543300"/>
            <a:ext cx="21945600" cy="4267200"/>
          </a:xfrm>
          <a:prstGeom prst="rect">
            <a:avLst/>
          </a:prstGeom>
          <a:noFill/>
          <a:ln>
            <a:noFill/>
          </a:ln>
        </p:spPr>
        <p:txBody>
          <a:bodyPr anchorCtr="0" anchor="b" bIns="50800" lIns="50800" spcFirstLastPara="1" rIns="50800" wrap="square" tIns="50800">
            <a:normAutofit/>
          </a:bodyPr>
          <a:lstStyle>
            <a:lvl1pPr lvl="0" algn="ctr">
              <a:lnSpc>
                <a:spcPct val="80000"/>
              </a:lnSpc>
              <a:spcBef>
                <a:spcPts val="0"/>
              </a:spcBef>
              <a:spcAft>
                <a:spcPts val="0"/>
              </a:spcAft>
              <a:buClr>
                <a:srgbClr val="FFFFFF"/>
              </a:buClr>
              <a:buSzPts val="12800"/>
              <a:buFont typeface="Arial"/>
              <a:buNone/>
              <a:defRPr sz="12800">
                <a:solidFill>
                  <a:srgbClr val="FFFFFF"/>
                </a:solidFill>
              </a:defRPr>
            </a:lvl1pPr>
            <a:lvl2pPr lvl="1" algn="ctr">
              <a:lnSpc>
                <a:spcPct val="80000"/>
              </a:lnSpc>
              <a:spcBef>
                <a:spcPts val="0"/>
              </a:spcBef>
              <a:spcAft>
                <a:spcPts val="0"/>
              </a:spcAft>
              <a:buClr>
                <a:srgbClr val="000000"/>
              </a:buClr>
              <a:buSzPts val="1800"/>
              <a:buNone/>
              <a:defRPr/>
            </a:lvl2pPr>
            <a:lvl3pPr lvl="2" algn="ctr">
              <a:lnSpc>
                <a:spcPct val="80000"/>
              </a:lnSpc>
              <a:spcBef>
                <a:spcPts val="0"/>
              </a:spcBef>
              <a:spcAft>
                <a:spcPts val="0"/>
              </a:spcAft>
              <a:buClr>
                <a:srgbClr val="000000"/>
              </a:buClr>
              <a:buSzPts val="1800"/>
              <a:buNone/>
              <a:defRPr/>
            </a:lvl3pPr>
            <a:lvl4pPr lvl="3" algn="ctr">
              <a:lnSpc>
                <a:spcPct val="80000"/>
              </a:lnSpc>
              <a:spcBef>
                <a:spcPts val="0"/>
              </a:spcBef>
              <a:spcAft>
                <a:spcPts val="0"/>
              </a:spcAft>
              <a:buClr>
                <a:srgbClr val="000000"/>
              </a:buClr>
              <a:buSzPts val="1800"/>
              <a:buNone/>
              <a:defRPr/>
            </a:lvl4pPr>
            <a:lvl5pPr lvl="4" algn="ctr">
              <a:lnSpc>
                <a:spcPct val="80000"/>
              </a:lnSpc>
              <a:spcBef>
                <a:spcPts val="0"/>
              </a:spcBef>
              <a:spcAft>
                <a:spcPts val="0"/>
              </a:spcAft>
              <a:buClr>
                <a:srgbClr val="000000"/>
              </a:buClr>
              <a:buSzPts val="1800"/>
              <a:buNone/>
              <a:defRPr/>
            </a:lvl5pPr>
            <a:lvl6pPr lvl="5" algn="ctr">
              <a:lnSpc>
                <a:spcPct val="80000"/>
              </a:lnSpc>
              <a:spcBef>
                <a:spcPts val="0"/>
              </a:spcBef>
              <a:spcAft>
                <a:spcPts val="0"/>
              </a:spcAft>
              <a:buClr>
                <a:srgbClr val="000000"/>
              </a:buClr>
              <a:buSzPts val="1800"/>
              <a:buNone/>
              <a:defRPr/>
            </a:lvl6pPr>
            <a:lvl7pPr lvl="6" algn="ctr">
              <a:lnSpc>
                <a:spcPct val="80000"/>
              </a:lnSpc>
              <a:spcBef>
                <a:spcPts val="0"/>
              </a:spcBef>
              <a:spcAft>
                <a:spcPts val="0"/>
              </a:spcAft>
              <a:buClr>
                <a:srgbClr val="000000"/>
              </a:buClr>
              <a:buSzPts val="1800"/>
              <a:buNone/>
              <a:defRPr/>
            </a:lvl7pPr>
            <a:lvl8pPr lvl="7" algn="ctr">
              <a:lnSpc>
                <a:spcPct val="80000"/>
              </a:lnSpc>
              <a:spcBef>
                <a:spcPts val="0"/>
              </a:spcBef>
              <a:spcAft>
                <a:spcPts val="0"/>
              </a:spcAft>
              <a:buClr>
                <a:srgbClr val="000000"/>
              </a:buClr>
              <a:buSzPts val="1800"/>
              <a:buNone/>
              <a:defRPr/>
            </a:lvl8pPr>
            <a:lvl9pPr lvl="8" algn="ctr">
              <a:lnSpc>
                <a:spcPct val="80000"/>
              </a:lnSpc>
              <a:spcBef>
                <a:spcPts val="0"/>
              </a:spcBef>
              <a:spcAft>
                <a:spcPts val="0"/>
              </a:spcAft>
              <a:buClr>
                <a:srgbClr val="000000"/>
              </a:buClr>
              <a:buSzPts val="1800"/>
              <a:buNone/>
              <a:defRPr/>
            </a:lvl9pPr>
          </a:lstStyle>
          <a:p/>
        </p:txBody>
      </p:sp>
      <p:sp>
        <p:nvSpPr>
          <p:cNvPr id="22" name="Google Shape;22;p9"/>
          <p:cNvSpPr txBox="1"/>
          <p:nvPr>
            <p:ph idx="1" type="body"/>
          </p:nvPr>
        </p:nvSpPr>
        <p:spPr>
          <a:xfrm>
            <a:off x="1219200" y="7569200"/>
            <a:ext cx="21945600" cy="2252112"/>
          </a:xfrm>
          <a:prstGeom prst="rect">
            <a:avLst/>
          </a:prstGeom>
          <a:noFill/>
          <a:ln>
            <a:noFill/>
          </a:ln>
        </p:spPr>
        <p:txBody>
          <a:bodyPr anchorCtr="0" anchor="t" bIns="50800" lIns="50800" spcFirstLastPara="1" rIns="50800" wrap="square" tIns="50800">
            <a:normAutofit/>
          </a:bodyPr>
          <a:lstStyle>
            <a:lvl1pPr indent="-228600" lvl="0" marL="457200" algn="ctr">
              <a:lnSpc>
                <a:spcPct val="100000"/>
              </a:lnSpc>
              <a:spcBef>
                <a:spcPts val="0"/>
              </a:spcBef>
              <a:spcAft>
                <a:spcPts val="0"/>
              </a:spcAft>
              <a:buClr>
                <a:srgbClr val="FFFFFF"/>
              </a:buClr>
              <a:buSzPts val="6000"/>
              <a:buFont typeface="Arial"/>
              <a:buNone/>
              <a:defRPr sz="6000">
                <a:solidFill>
                  <a:srgbClr val="FFFFFF"/>
                </a:solidFill>
                <a:latin typeface="Arial"/>
                <a:ea typeface="Arial"/>
                <a:cs typeface="Arial"/>
                <a:sym typeface="Arial"/>
              </a:defRPr>
            </a:lvl1pPr>
            <a:lvl2pPr indent="-228600" lvl="1" marL="914400" algn="ctr">
              <a:lnSpc>
                <a:spcPct val="100000"/>
              </a:lnSpc>
              <a:spcBef>
                <a:spcPts val="0"/>
              </a:spcBef>
              <a:spcAft>
                <a:spcPts val="0"/>
              </a:spcAft>
              <a:buClr>
                <a:srgbClr val="FFFFFF"/>
              </a:buClr>
              <a:buSzPts val="6000"/>
              <a:buFont typeface="Arial"/>
              <a:buNone/>
              <a:defRPr sz="6000">
                <a:solidFill>
                  <a:srgbClr val="FFFFFF"/>
                </a:solidFill>
                <a:latin typeface="Arial"/>
                <a:ea typeface="Arial"/>
                <a:cs typeface="Arial"/>
                <a:sym typeface="Arial"/>
              </a:defRPr>
            </a:lvl2pPr>
            <a:lvl3pPr indent="-228600" lvl="2" marL="1371600" algn="ctr">
              <a:lnSpc>
                <a:spcPct val="100000"/>
              </a:lnSpc>
              <a:spcBef>
                <a:spcPts val="0"/>
              </a:spcBef>
              <a:spcAft>
                <a:spcPts val="0"/>
              </a:spcAft>
              <a:buClr>
                <a:srgbClr val="FFFFFF"/>
              </a:buClr>
              <a:buSzPts val="6000"/>
              <a:buFont typeface="Arial"/>
              <a:buNone/>
              <a:defRPr sz="6000">
                <a:solidFill>
                  <a:srgbClr val="FFFFFF"/>
                </a:solidFill>
                <a:latin typeface="Arial"/>
                <a:ea typeface="Arial"/>
                <a:cs typeface="Arial"/>
                <a:sym typeface="Arial"/>
              </a:defRPr>
            </a:lvl3pPr>
            <a:lvl4pPr indent="-228600" lvl="3" marL="1828800" algn="ctr">
              <a:lnSpc>
                <a:spcPct val="100000"/>
              </a:lnSpc>
              <a:spcBef>
                <a:spcPts val="0"/>
              </a:spcBef>
              <a:spcAft>
                <a:spcPts val="0"/>
              </a:spcAft>
              <a:buClr>
                <a:srgbClr val="FFFFFF"/>
              </a:buClr>
              <a:buSzPts val="6000"/>
              <a:buFont typeface="Arial"/>
              <a:buNone/>
              <a:defRPr sz="6000">
                <a:solidFill>
                  <a:srgbClr val="FFFFFF"/>
                </a:solidFill>
                <a:latin typeface="Arial"/>
                <a:ea typeface="Arial"/>
                <a:cs typeface="Arial"/>
                <a:sym typeface="Arial"/>
              </a:defRPr>
            </a:lvl4pPr>
            <a:lvl5pPr indent="-228600" lvl="4" marL="2286000" algn="ctr">
              <a:lnSpc>
                <a:spcPct val="100000"/>
              </a:lnSpc>
              <a:spcBef>
                <a:spcPts val="0"/>
              </a:spcBef>
              <a:spcAft>
                <a:spcPts val="0"/>
              </a:spcAft>
              <a:buClr>
                <a:srgbClr val="FFFFFF"/>
              </a:buClr>
              <a:buSzPts val="6000"/>
              <a:buFont typeface="Arial"/>
              <a:buNone/>
              <a:defRPr sz="6000">
                <a:solidFill>
                  <a:srgbClr val="FFFFFF"/>
                </a:solidFill>
                <a:latin typeface="Arial"/>
                <a:ea typeface="Arial"/>
                <a:cs typeface="Arial"/>
                <a:sym typeface="Arial"/>
              </a:defRPr>
            </a:lvl5pPr>
            <a:lvl6pPr indent="-400050" lvl="5" marL="2743200" algn="l">
              <a:lnSpc>
                <a:spcPct val="90000"/>
              </a:lnSpc>
              <a:spcBef>
                <a:spcPts val="2400"/>
              </a:spcBef>
              <a:spcAft>
                <a:spcPts val="0"/>
              </a:spcAft>
              <a:buClr>
                <a:srgbClr val="000000"/>
              </a:buClr>
              <a:buSzPts val="2700"/>
              <a:buChar char="•"/>
              <a:defRPr/>
            </a:lvl6pPr>
            <a:lvl7pPr indent="-400050" lvl="6" marL="3200400" algn="l">
              <a:lnSpc>
                <a:spcPct val="90000"/>
              </a:lnSpc>
              <a:spcBef>
                <a:spcPts val="2400"/>
              </a:spcBef>
              <a:spcAft>
                <a:spcPts val="0"/>
              </a:spcAft>
              <a:buClr>
                <a:srgbClr val="000000"/>
              </a:buClr>
              <a:buSzPts val="2700"/>
              <a:buChar char="•"/>
              <a:defRPr/>
            </a:lvl7pPr>
            <a:lvl8pPr indent="-400050" lvl="7" marL="3657600" algn="l">
              <a:lnSpc>
                <a:spcPct val="90000"/>
              </a:lnSpc>
              <a:spcBef>
                <a:spcPts val="2400"/>
              </a:spcBef>
              <a:spcAft>
                <a:spcPts val="0"/>
              </a:spcAft>
              <a:buClr>
                <a:srgbClr val="000000"/>
              </a:buClr>
              <a:buSzPts val="2700"/>
              <a:buChar char="•"/>
              <a:defRPr/>
            </a:lvl8pPr>
            <a:lvl9pPr indent="-400050" lvl="8" marL="4114800" algn="l">
              <a:lnSpc>
                <a:spcPct val="90000"/>
              </a:lnSpc>
              <a:spcBef>
                <a:spcPts val="2400"/>
              </a:spcBef>
              <a:spcAft>
                <a:spcPts val="0"/>
              </a:spcAft>
              <a:buClr>
                <a:srgbClr val="000000"/>
              </a:buClr>
              <a:buSzPts val="2700"/>
              <a:buChar char="•"/>
              <a:defRPr/>
            </a:lvl9pPr>
          </a:lstStyle>
          <a:p/>
        </p:txBody>
      </p:sp>
      <p:sp>
        <p:nvSpPr>
          <p:cNvPr id="23" name="Google Shape;23;p9"/>
          <p:cNvSpPr txBox="1"/>
          <p:nvPr>
            <p:ph idx="3" type="body"/>
          </p:nvPr>
        </p:nvSpPr>
        <p:spPr>
          <a:xfrm>
            <a:off x="1219200" y="11988800"/>
            <a:ext cx="21945602" cy="605791"/>
          </a:xfrm>
          <a:prstGeom prst="rect">
            <a:avLst/>
          </a:prstGeom>
          <a:noFill/>
          <a:ln>
            <a:noFill/>
          </a:ln>
        </p:spPr>
        <p:txBody>
          <a:bodyPr anchorCtr="0" anchor="t" bIns="50800" lIns="50800" spcFirstLastPara="1" rIns="50800" wrap="square" tIns="50800">
            <a:normAutofit/>
          </a:bodyPr>
          <a:lstStyle>
            <a:lvl1pPr indent="-228600" lvl="0" marL="457200" algn="ctr">
              <a:lnSpc>
                <a:spcPct val="100000"/>
              </a:lnSpc>
              <a:spcBef>
                <a:spcPts val="0"/>
              </a:spcBef>
              <a:spcAft>
                <a:spcPts val="0"/>
              </a:spcAft>
              <a:buClr>
                <a:srgbClr val="FFFFFF"/>
              </a:buClr>
              <a:buSzPts val="3000"/>
              <a:buFont typeface="Arial"/>
              <a:buNone/>
              <a:defRPr sz="3000">
                <a:solidFill>
                  <a:srgbClr val="FFFFFF"/>
                </a:solidFill>
                <a:latin typeface="Arial"/>
                <a:ea typeface="Arial"/>
                <a:cs typeface="Arial"/>
                <a:sym typeface="Arial"/>
              </a:defRPr>
            </a:lvl1pPr>
            <a:lvl2pPr indent="-400050" lvl="1" marL="914400" algn="l">
              <a:lnSpc>
                <a:spcPct val="90000"/>
              </a:lnSpc>
              <a:spcBef>
                <a:spcPts val="2400"/>
              </a:spcBef>
              <a:spcAft>
                <a:spcPts val="0"/>
              </a:spcAft>
              <a:buClr>
                <a:srgbClr val="000000"/>
              </a:buClr>
              <a:buSzPts val="2700"/>
              <a:buChar char="•"/>
              <a:defRPr/>
            </a:lvl2pPr>
            <a:lvl3pPr indent="-400050" lvl="2" marL="1371600" algn="l">
              <a:lnSpc>
                <a:spcPct val="90000"/>
              </a:lnSpc>
              <a:spcBef>
                <a:spcPts val="2400"/>
              </a:spcBef>
              <a:spcAft>
                <a:spcPts val="0"/>
              </a:spcAft>
              <a:buClr>
                <a:srgbClr val="000000"/>
              </a:buClr>
              <a:buSzPts val="2700"/>
              <a:buChar char="•"/>
              <a:defRPr/>
            </a:lvl3pPr>
            <a:lvl4pPr indent="-400050" lvl="3" marL="1828800" algn="l">
              <a:lnSpc>
                <a:spcPct val="90000"/>
              </a:lnSpc>
              <a:spcBef>
                <a:spcPts val="2400"/>
              </a:spcBef>
              <a:spcAft>
                <a:spcPts val="0"/>
              </a:spcAft>
              <a:buClr>
                <a:srgbClr val="000000"/>
              </a:buClr>
              <a:buSzPts val="2700"/>
              <a:buChar char="•"/>
              <a:defRPr/>
            </a:lvl4pPr>
            <a:lvl5pPr indent="-400050" lvl="4" marL="2286000" algn="l">
              <a:lnSpc>
                <a:spcPct val="90000"/>
              </a:lnSpc>
              <a:spcBef>
                <a:spcPts val="2400"/>
              </a:spcBef>
              <a:spcAft>
                <a:spcPts val="0"/>
              </a:spcAft>
              <a:buClr>
                <a:srgbClr val="000000"/>
              </a:buClr>
              <a:buSzPts val="2700"/>
              <a:buChar char="•"/>
              <a:defRPr/>
            </a:lvl5pPr>
            <a:lvl6pPr indent="-400050" lvl="5" marL="2743200" algn="l">
              <a:lnSpc>
                <a:spcPct val="90000"/>
              </a:lnSpc>
              <a:spcBef>
                <a:spcPts val="2400"/>
              </a:spcBef>
              <a:spcAft>
                <a:spcPts val="0"/>
              </a:spcAft>
              <a:buClr>
                <a:srgbClr val="000000"/>
              </a:buClr>
              <a:buSzPts val="2700"/>
              <a:buChar char="•"/>
              <a:defRPr/>
            </a:lvl6pPr>
            <a:lvl7pPr indent="-400050" lvl="6" marL="3200400" algn="l">
              <a:lnSpc>
                <a:spcPct val="90000"/>
              </a:lnSpc>
              <a:spcBef>
                <a:spcPts val="2400"/>
              </a:spcBef>
              <a:spcAft>
                <a:spcPts val="0"/>
              </a:spcAft>
              <a:buClr>
                <a:srgbClr val="000000"/>
              </a:buClr>
              <a:buSzPts val="2700"/>
              <a:buChar char="•"/>
              <a:defRPr/>
            </a:lvl7pPr>
            <a:lvl8pPr indent="-400050" lvl="7" marL="3657600" algn="l">
              <a:lnSpc>
                <a:spcPct val="90000"/>
              </a:lnSpc>
              <a:spcBef>
                <a:spcPts val="2400"/>
              </a:spcBef>
              <a:spcAft>
                <a:spcPts val="0"/>
              </a:spcAft>
              <a:buClr>
                <a:srgbClr val="000000"/>
              </a:buClr>
              <a:buSzPts val="2700"/>
              <a:buChar char="•"/>
              <a:defRPr/>
            </a:lvl8pPr>
            <a:lvl9pPr indent="-400050" lvl="8" marL="4114800" algn="l">
              <a:lnSpc>
                <a:spcPct val="90000"/>
              </a:lnSpc>
              <a:spcBef>
                <a:spcPts val="2400"/>
              </a:spcBef>
              <a:spcAft>
                <a:spcPts val="0"/>
              </a:spcAft>
              <a:buClr>
                <a:srgbClr val="000000"/>
              </a:buClr>
              <a:buSzPts val="2700"/>
              <a:buChar char="•"/>
              <a:defRPr/>
            </a:lvl9pPr>
          </a:lstStyle>
          <a:p/>
        </p:txBody>
      </p:sp>
      <p:sp>
        <p:nvSpPr>
          <p:cNvPr id="24" name="Google Shape;24;p9"/>
          <p:cNvSpPr txBox="1"/>
          <p:nvPr>
            <p:ph idx="12" type="sldNum"/>
          </p:nvPr>
        </p:nvSpPr>
        <p:spPr>
          <a:xfrm>
            <a:off x="11997689" y="12700000"/>
            <a:ext cx="388621" cy="429261"/>
          </a:xfrm>
          <a:prstGeom prst="rect">
            <a:avLst/>
          </a:prstGeom>
          <a:noFill/>
          <a:ln>
            <a:noFill/>
          </a:ln>
        </p:spPr>
        <p:txBody>
          <a:bodyPr anchorCtr="0" anchor="b" bIns="50800" lIns="50800" spcFirstLastPara="1" rIns="50800" wrap="square" tIns="50800">
            <a:spAutoFit/>
          </a:bodyPr>
          <a:lstStyle>
            <a:lvl1pPr indent="0" lvl="0" marL="0" marR="0" algn="ctr">
              <a:lnSpc>
                <a:spcPct val="100000"/>
              </a:lnSpc>
              <a:spcBef>
                <a:spcPts val="0"/>
              </a:spcBef>
              <a:spcAft>
                <a:spcPts val="0"/>
              </a:spcAft>
              <a:buClr>
                <a:srgbClr val="FFFFFF"/>
              </a:buClr>
              <a:buSzPts val="2000"/>
              <a:buFont typeface="Arial"/>
              <a:buNone/>
              <a:defRPr>
                <a:solidFill>
                  <a:srgbClr val="FFFFFF"/>
                </a:solidFill>
              </a:defRPr>
            </a:lvl1pPr>
            <a:lvl2pPr indent="0" lvl="1" marL="0" marR="0" algn="ctr">
              <a:lnSpc>
                <a:spcPct val="100000"/>
              </a:lnSpc>
              <a:spcBef>
                <a:spcPts val="0"/>
              </a:spcBef>
              <a:spcAft>
                <a:spcPts val="0"/>
              </a:spcAft>
              <a:buClr>
                <a:srgbClr val="FFFFFF"/>
              </a:buClr>
              <a:buSzPts val="2000"/>
              <a:buFont typeface="Arial"/>
              <a:buNone/>
              <a:defRPr>
                <a:solidFill>
                  <a:srgbClr val="FFFFFF"/>
                </a:solidFill>
              </a:defRPr>
            </a:lvl2pPr>
            <a:lvl3pPr indent="0" lvl="2" marL="0" marR="0" algn="ctr">
              <a:lnSpc>
                <a:spcPct val="100000"/>
              </a:lnSpc>
              <a:spcBef>
                <a:spcPts val="0"/>
              </a:spcBef>
              <a:spcAft>
                <a:spcPts val="0"/>
              </a:spcAft>
              <a:buClr>
                <a:srgbClr val="FFFFFF"/>
              </a:buClr>
              <a:buSzPts val="2000"/>
              <a:buFont typeface="Arial"/>
              <a:buNone/>
              <a:defRPr>
                <a:solidFill>
                  <a:srgbClr val="FFFFFF"/>
                </a:solidFill>
              </a:defRPr>
            </a:lvl3pPr>
            <a:lvl4pPr indent="0" lvl="3" marL="0" marR="0" algn="ctr">
              <a:lnSpc>
                <a:spcPct val="100000"/>
              </a:lnSpc>
              <a:spcBef>
                <a:spcPts val="0"/>
              </a:spcBef>
              <a:spcAft>
                <a:spcPts val="0"/>
              </a:spcAft>
              <a:buClr>
                <a:srgbClr val="FFFFFF"/>
              </a:buClr>
              <a:buSzPts val="2000"/>
              <a:buFont typeface="Arial"/>
              <a:buNone/>
              <a:defRPr>
                <a:solidFill>
                  <a:srgbClr val="FFFFFF"/>
                </a:solidFill>
              </a:defRPr>
            </a:lvl4pPr>
            <a:lvl5pPr indent="0" lvl="4" marL="0" marR="0" algn="ctr">
              <a:lnSpc>
                <a:spcPct val="100000"/>
              </a:lnSpc>
              <a:spcBef>
                <a:spcPts val="0"/>
              </a:spcBef>
              <a:spcAft>
                <a:spcPts val="0"/>
              </a:spcAft>
              <a:buClr>
                <a:srgbClr val="FFFFFF"/>
              </a:buClr>
              <a:buSzPts val="2000"/>
              <a:buFont typeface="Arial"/>
              <a:buNone/>
              <a:defRPr>
                <a:solidFill>
                  <a:srgbClr val="FFFFFF"/>
                </a:solidFill>
              </a:defRPr>
            </a:lvl5pPr>
            <a:lvl6pPr indent="0" lvl="5" marL="0" marR="0" algn="ctr">
              <a:lnSpc>
                <a:spcPct val="100000"/>
              </a:lnSpc>
              <a:spcBef>
                <a:spcPts val="0"/>
              </a:spcBef>
              <a:spcAft>
                <a:spcPts val="0"/>
              </a:spcAft>
              <a:buClr>
                <a:srgbClr val="FFFFFF"/>
              </a:buClr>
              <a:buSzPts val="2000"/>
              <a:buFont typeface="Arial"/>
              <a:buNone/>
              <a:defRPr>
                <a:solidFill>
                  <a:srgbClr val="FFFFFF"/>
                </a:solidFill>
              </a:defRPr>
            </a:lvl6pPr>
            <a:lvl7pPr indent="0" lvl="6" marL="0" marR="0" algn="ctr">
              <a:lnSpc>
                <a:spcPct val="100000"/>
              </a:lnSpc>
              <a:spcBef>
                <a:spcPts val="0"/>
              </a:spcBef>
              <a:spcAft>
                <a:spcPts val="0"/>
              </a:spcAft>
              <a:buClr>
                <a:srgbClr val="FFFFFF"/>
              </a:buClr>
              <a:buSzPts val="2000"/>
              <a:buFont typeface="Arial"/>
              <a:buNone/>
              <a:defRPr>
                <a:solidFill>
                  <a:srgbClr val="FFFFFF"/>
                </a:solidFill>
              </a:defRPr>
            </a:lvl7pPr>
            <a:lvl8pPr indent="0" lvl="7" marL="0" marR="0" algn="ctr">
              <a:lnSpc>
                <a:spcPct val="100000"/>
              </a:lnSpc>
              <a:spcBef>
                <a:spcPts val="0"/>
              </a:spcBef>
              <a:spcAft>
                <a:spcPts val="0"/>
              </a:spcAft>
              <a:buClr>
                <a:srgbClr val="FFFFFF"/>
              </a:buClr>
              <a:buSzPts val="2000"/>
              <a:buFont typeface="Arial"/>
              <a:buNone/>
              <a:defRPr>
                <a:solidFill>
                  <a:srgbClr val="FFFFFF"/>
                </a:solidFill>
              </a:defRPr>
            </a:lvl8pPr>
            <a:lvl9pPr indent="0" lvl="8" marL="0" marR="0" algn="ctr">
              <a:lnSpc>
                <a:spcPct val="100000"/>
              </a:lnSpc>
              <a:spcBef>
                <a:spcPts val="0"/>
              </a:spcBef>
              <a:spcAft>
                <a:spcPts val="0"/>
              </a:spcAft>
              <a:buClr>
                <a:srgbClr val="FFFFFF"/>
              </a:buClr>
              <a:buSzPts val="2000"/>
              <a:buFont typeface="Arial"/>
              <a:buNone/>
              <a:defRPr>
                <a:solidFill>
                  <a:srgbClr val="FFFFFF"/>
                </a:solidFill>
              </a:defRPr>
            </a:lvl9pPr>
          </a:lstStyle>
          <a:p>
            <a:pPr indent="0" lvl="0" marL="0" rtl="0" algn="ctr">
              <a:spcBef>
                <a:spcPts val="0"/>
              </a:spcBef>
              <a:spcAft>
                <a:spcPts val="0"/>
              </a:spcAft>
              <a:buNone/>
            </a:pPr>
            <a:fld id="{00000000-1234-1234-1234-123412341234}" type="slidenum">
              <a:rPr lang="en-US"/>
              <a:t>‹#›</a:t>
            </a:fld>
            <a:endParaRPr>
              <a:solidFill>
                <a:srgbClr val="5E5E5E"/>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Photo Alt">
  <p:cSld name="Title &amp; Photo Alt">
    <p:spTree>
      <p:nvGrpSpPr>
        <p:cNvPr id="25" name="Shape 25"/>
        <p:cNvGrpSpPr/>
        <p:nvPr/>
      </p:nvGrpSpPr>
      <p:grpSpPr>
        <a:xfrm>
          <a:off x="0" y="0"/>
          <a:ext cx="0" cy="0"/>
          <a:chOff x="0" y="0"/>
          <a:chExt cx="0" cy="0"/>
        </a:xfrm>
      </p:grpSpPr>
      <p:sp>
        <p:nvSpPr>
          <p:cNvPr id="26" name="Google Shape;26;p10"/>
          <p:cNvSpPr txBox="1"/>
          <p:nvPr>
            <p:ph type="title"/>
          </p:nvPr>
        </p:nvSpPr>
        <p:spPr>
          <a:xfrm>
            <a:off x="1215495" y="4585102"/>
            <a:ext cx="9757338" cy="2540001"/>
          </a:xfrm>
          <a:prstGeom prst="rect">
            <a:avLst/>
          </a:prstGeom>
          <a:noFill/>
          <a:ln>
            <a:noFill/>
          </a:ln>
        </p:spPr>
        <p:txBody>
          <a:bodyPr anchorCtr="0" anchor="b" bIns="50800" lIns="50800" spcFirstLastPara="1" rIns="50800" wrap="square" tIns="50800">
            <a:normAutofit/>
          </a:bodyPr>
          <a:lstStyle>
            <a:lvl1pPr lvl="0" algn="ctr">
              <a:lnSpc>
                <a:spcPct val="80000"/>
              </a:lnSpc>
              <a:spcBef>
                <a:spcPts val="0"/>
              </a:spcBef>
              <a:spcAft>
                <a:spcPts val="0"/>
              </a:spcAft>
              <a:buClr>
                <a:srgbClr val="000000"/>
              </a:buClr>
              <a:buSzPts val="1800"/>
              <a:buNone/>
              <a:defRPr/>
            </a:lvl1pPr>
            <a:lvl2pPr lvl="1" algn="ctr">
              <a:lnSpc>
                <a:spcPct val="80000"/>
              </a:lnSpc>
              <a:spcBef>
                <a:spcPts val="0"/>
              </a:spcBef>
              <a:spcAft>
                <a:spcPts val="0"/>
              </a:spcAft>
              <a:buClr>
                <a:srgbClr val="000000"/>
              </a:buClr>
              <a:buSzPts val="1800"/>
              <a:buNone/>
              <a:defRPr/>
            </a:lvl2pPr>
            <a:lvl3pPr lvl="2" algn="ctr">
              <a:lnSpc>
                <a:spcPct val="80000"/>
              </a:lnSpc>
              <a:spcBef>
                <a:spcPts val="0"/>
              </a:spcBef>
              <a:spcAft>
                <a:spcPts val="0"/>
              </a:spcAft>
              <a:buClr>
                <a:srgbClr val="000000"/>
              </a:buClr>
              <a:buSzPts val="1800"/>
              <a:buNone/>
              <a:defRPr/>
            </a:lvl3pPr>
            <a:lvl4pPr lvl="3" algn="ctr">
              <a:lnSpc>
                <a:spcPct val="80000"/>
              </a:lnSpc>
              <a:spcBef>
                <a:spcPts val="0"/>
              </a:spcBef>
              <a:spcAft>
                <a:spcPts val="0"/>
              </a:spcAft>
              <a:buClr>
                <a:srgbClr val="000000"/>
              </a:buClr>
              <a:buSzPts val="1800"/>
              <a:buNone/>
              <a:defRPr/>
            </a:lvl4pPr>
            <a:lvl5pPr lvl="4" algn="ctr">
              <a:lnSpc>
                <a:spcPct val="80000"/>
              </a:lnSpc>
              <a:spcBef>
                <a:spcPts val="0"/>
              </a:spcBef>
              <a:spcAft>
                <a:spcPts val="0"/>
              </a:spcAft>
              <a:buClr>
                <a:srgbClr val="000000"/>
              </a:buClr>
              <a:buSzPts val="1800"/>
              <a:buNone/>
              <a:defRPr/>
            </a:lvl5pPr>
            <a:lvl6pPr lvl="5" algn="ctr">
              <a:lnSpc>
                <a:spcPct val="80000"/>
              </a:lnSpc>
              <a:spcBef>
                <a:spcPts val="0"/>
              </a:spcBef>
              <a:spcAft>
                <a:spcPts val="0"/>
              </a:spcAft>
              <a:buClr>
                <a:srgbClr val="000000"/>
              </a:buClr>
              <a:buSzPts val="1800"/>
              <a:buNone/>
              <a:defRPr/>
            </a:lvl6pPr>
            <a:lvl7pPr lvl="6" algn="ctr">
              <a:lnSpc>
                <a:spcPct val="80000"/>
              </a:lnSpc>
              <a:spcBef>
                <a:spcPts val="0"/>
              </a:spcBef>
              <a:spcAft>
                <a:spcPts val="0"/>
              </a:spcAft>
              <a:buClr>
                <a:srgbClr val="000000"/>
              </a:buClr>
              <a:buSzPts val="1800"/>
              <a:buNone/>
              <a:defRPr/>
            </a:lvl7pPr>
            <a:lvl8pPr lvl="7" algn="ctr">
              <a:lnSpc>
                <a:spcPct val="80000"/>
              </a:lnSpc>
              <a:spcBef>
                <a:spcPts val="0"/>
              </a:spcBef>
              <a:spcAft>
                <a:spcPts val="0"/>
              </a:spcAft>
              <a:buClr>
                <a:srgbClr val="000000"/>
              </a:buClr>
              <a:buSzPts val="1800"/>
              <a:buNone/>
              <a:defRPr/>
            </a:lvl8pPr>
            <a:lvl9pPr lvl="8" algn="ctr">
              <a:lnSpc>
                <a:spcPct val="80000"/>
              </a:lnSpc>
              <a:spcBef>
                <a:spcPts val="0"/>
              </a:spcBef>
              <a:spcAft>
                <a:spcPts val="0"/>
              </a:spcAft>
              <a:buClr>
                <a:srgbClr val="000000"/>
              </a:buClr>
              <a:buSzPts val="1800"/>
              <a:buNone/>
              <a:defRPr/>
            </a:lvl9pPr>
          </a:lstStyle>
          <a:p/>
        </p:txBody>
      </p:sp>
      <p:sp>
        <p:nvSpPr>
          <p:cNvPr id="27" name="Google Shape;27;p10"/>
          <p:cNvSpPr/>
          <p:nvPr>
            <p:ph idx="2" type="pic"/>
          </p:nvPr>
        </p:nvSpPr>
        <p:spPr>
          <a:xfrm>
            <a:off x="9283700" y="1270000"/>
            <a:ext cx="16751300" cy="11176000"/>
          </a:xfrm>
          <a:prstGeom prst="rect">
            <a:avLst/>
          </a:prstGeom>
          <a:noFill/>
          <a:ln>
            <a:noFill/>
          </a:ln>
        </p:spPr>
      </p:sp>
      <p:sp>
        <p:nvSpPr>
          <p:cNvPr id="28" name="Google Shape;28;p10"/>
          <p:cNvSpPr txBox="1"/>
          <p:nvPr>
            <p:ph idx="1" type="body"/>
          </p:nvPr>
        </p:nvSpPr>
        <p:spPr>
          <a:xfrm>
            <a:off x="1219200" y="7016750"/>
            <a:ext cx="9753600" cy="5416550"/>
          </a:xfrm>
          <a:prstGeom prst="rect">
            <a:avLst/>
          </a:prstGeom>
          <a:noFill/>
          <a:ln>
            <a:noFill/>
          </a:ln>
        </p:spPr>
        <p:txBody>
          <a:bodyPr anchorCtr="0" anchor="t" bIns="50800" lIns="50800" spcFirstLastPara="1" rIns="50800" wrap="square" tIns="50800">
            <a:normAutofit/>
          </a:bodyPr>
          <a:lstStyle>
            <a:lvl1pPr indent="-228600" lvl="0" marL="457200" algn="ctr">
              <a:lnSpc>
                <a:spcPct val="100000"/>
              </a:lnSpc>
              <a:spcBef>
                <a:spcPts val="0"/>
              </a:spcBef>
              <a:spcAft>
                <a:spcPts val="0"/>
              </a:spcAft>
              <a:buClr>
                <a:srgbClr val="000000"/>
              </a:buClr>
              <a:buSzPts val="4400"/>
              <a:buFont typeface="Arial"/>
              <a:buNone/>
              <a:defRPr>
                <a:latin typeface="Arial"/>
                <a:ea typeface="Arial"/>
                <a:cs typeface="Arial"/>
                <a:sym typeface="Arial"/>
              </a:defRPr>
            </a:lvl1pPr>
            <a:lvl2pPr indent="-228600" lvl="1" marL="914400" algn="ctr">
              <a:lnSpc>
                <a:spcPct val="100000"/>
              </a:lnSpc>
              <a:spcBef>
                <a:spcPts val="0"/>
              </a:spcBef>
              <a:spcAft>
                <a:spcPts val="0"/>
              </a:spcAft>
              <a:buClr>
                <a:srgbClr val="000000"/>
              </a:buClr>
              <a:buSzPts val="4400"/>
              <a:buFont typeface="Arial"/>
              <a:buNone/>
              <a:defRPr>
                <a:latin typeface="Arial"/>
                <a:ea typeface="Arial"/>
                <a:cs typeface="Arial"/>
                <a:sym typeface="Arial"/>
              </a:defRPr>
            </a:lvl2pPr>
            <a:lvl3pPr indent="-228600" lvl="2" marL="1371600" algn="ctr">
              <a:lnSpc>
                <a:spcPct val="100000"/>
              </a:lnSpc>
              <a:spcBef>
                <a:spcPts val="0"/>
              </a:spcBef>
              <a:spcAft>
                <a:spcPts val="0"/>
              </a:spcAft>
              <a:buClr>
                <a:srgbClr val="000000"/>
              </a:buClr>
              <a:buSzPts val="4400"/>
              <a:buFont typeface="Arial"/>
              <a:buNone/>
              <a:defRPr>
                <a:latin typeface="Arial"/>
                <a:ea typeface="Arial"/>
                <a:cs typeface="Arial"/>
                <a:sym typeface="Arial"/>
              </a:defRPr>
            </a:lvl3pPr>
            <a:lvl4pPr indent="-228600" lvl="3" marL="1828800" algn="ctr">
              <a:lnSpc>
                <a:spcPct val="100000"/>
              </a:lnSpc>
              <a:spcBef>
                <a:spcPts val="0"/>
              </a:spcBef>
              <a:spcAft>
                <a:spcPts val="0"/>
              </a:spcAft>
              <a:buClr>
                <a:srgbClr val="000000"/>
              </a:buClr>
              <a:buSzPts val="4400"/>
              <a:buFont typeface="Arial"/>
              <a:buNone/>
              <a:defRPr>
                <a:latin typeface="Arial"/>
                <a:ea typeface="Arial"/>
                <a:cs typeface="Arial"/>
                <a:sym typeface="Arial"/>
              </a:defRPr>
            </a:lvl4pPr>
            <a:lvl5pPr indent="-228600" lvl="4" marL="2286000" algn="ctr">
              <a:lnSpc>
                <a:spcPct val="100000"/>
              </a:lnSpc>
              <a:spcBef>
                <a:spcPts val="0"/>
              </a:spcBef>
              <a:spcAft>
                <a:spcPts val="0"/>
              </a:spcAft>
              <a:buClr>
                <a:srgbClr val="000000"/>
              </a:buClr>
              <a:buSzPts val="4400"/>
              <a:buFont typeface="Arial"/>
              <a:buNone/>
              <a:defRPr>
                <a:latin typeface="Arial"/>
                <a:ea typeface="Arial"/>
                <a:cs typeface="Arial"/>
                <a:sym typeface="Arial"/>
              </a:defRPr>
            </a:lvl5pPr>
            <a:lvl6pPr indent="-400050" lvl="5" marL="2743200" algn="l">
              <a:lnSpc>
                <a:spcPct val="90000"/>
              </a:lnSpc>
              <a:spcBef>
                <a:spcPts val="2400"/>
              </a:spcBef>
              <a:spcAft>
                <a:spcPts val="0"/>
              </a:spcAft>
              <a:buClr>
                <a:srgbClr val="000000"/>
              </a:buClr>
              <a:buSzPts val="2700"/>
              <a:buChar char="•"/>
              <a:defRPr/>
            </a:lvl6pPr>
            <a:lvl7pPr indent="-400050" lvl="6" marL="3200400" algn="l">
              <a:lnSpc>
                <a:spcPct val="90000"/>
              </a:lnSpc>
              <a:spcBef>
                <a:spcPts val="2400"/>
              </a:spcBef>
              <a:spcAft>
                <a:spcPts val="0"/>
              </a:spcAft>
              <a:buClr>
                <a:srgbClr val="000000"/>
              </a:buClr>
              <a:buSzPts val="2700"/>
              <a:buChar char="•"/>
              <a:defRPr/>
            </a:lvl7pPr>
            <a:lvl8pPr indent="-400050" lvl="7" marL="3657600" algn="l">
              <a:lnSpc>
                <a:spcPct val="90000"/>
              </a:lnSpc>
              <a:spcBef>
                <a:spcPts val="2400"/>
              </a:spcBef>
              <a:spcAft>
                <a:spcPts val="0"/>
              </a:spcAft>
              <a:buClr>
                <a:srgbClr val="000000"/>
              </a:buClr>
              <a:buSzPts val="2700"/>
              <a:buChar char="•"/>
              <a:defRPr/>
            </a:lvl8pPr>
            <a:lvl9pPr indent="-400050" lvl="8" marL="4114800" algn="l">
              <a:lnSpc>
                <a:spcPct val="90000"/>
              </a:lnSpc>
              <a:spcBef>
                <a:spcPts val="2400"/>
              </a:spcBef>
              <a:spcAft>
                <a:spcPts val="0"/>
              </a:spcAft>
              <a:buClr>
                <a:srgbClr val="000000"/>
              </a:buClr>
              <a:buSzPts val="2700"/>
              <a:buChar char="•"/>
              <a:defRPr/>
            </a:lvl9pPr>
          </a:lstStyle>
          <a:p/>
        </p:txBody>
      </p:sp>
      <p:sp>
        <p:nvSpPr>
          <p:cNvPr id="29" name="Google Shape;29;p10"/>
          <p:cNvSpPr txBox="1"/>
          <p:nvPr>
            <p:ph idx="12" type="sldNum"/>
          </p:nvPr>
        </p:nvSpPr>
        <p:spPr>
          <a:xfrm>
            <a:off x="11997689" y="12700000"/>
            <a:ext cx="388621" cy="429261"/>
          </a:xfrm>
          <a:prstGeom prst="rect">
            <a:avLst/>
          </a:prstGeom>
          <a:noFill/>
          <a:ln>
            <a:noFill/>
          </a:ln>
        </p:spPr>
        <p:txBody>
          <a:bodyPr anchorCtr="0" anchor="b" bIns="50800" lIns="50800" spcFirstLastPara="1" rIns="50800" wrap="square" tIns="50800">
            <a:spAutoFit/>
          </a:bodyPr>
          <a:lstStyle>
            <a:lvl1pPr indent="0" lvl="0" marL="0" algn="ctr">
              <a:lnSpc>
                <a:spcPct val="100000"/>
              </a:lnSpc>
              <a:spcBef>
                <a:spcPts val="0"/>
              </a:spcBef>
              <a:spcAft>
                <a:spcPts val="0"/>
              </a:spcAft>
              <a:buClr>
                <a:srgbClr val="5E5E5E"/>
              </a:buClr>
              <a:buSzPts val="2000"/>
              <a:buFont typeface="Arial"/>
              <a:buNone/>
              <a:defRPr sz="2000">
                <a:solidFill>
                  <a:srgbClr val="5E5E5E"/>
                </a:solidFill>
                <a:latin typeface="Arial"/>
                <a:ea typeface="Arial"/>
                <a:cs typeface="Arial"/>
                <a:sym typeface="Arial"/>
              </a:defRPr>
            </a:lvl1pPr>
            <a:lvl2pPr indent="0" lvl="1" marL="0" algn="ctr">
              <a:lnSpc>
                <a:spcPct val="100000"/>
              </a:lnSpc>
              <a:spcBef>
                <a:spcPts val="0"/>
              </a:spcBef>
              <a:spcAft>
                <a:spcPts val="0"/>
              </a:spcAft>
              <a:buClr>
                <a:srgbClr val="5E5E5E"/>
              </a:buClr>
              <a:buSzPts val="2000"/>
              <a:buFont typeface="Arial"/>
              <a:buNone/>
              <a:defRPr sz="2000">
                <a:solidFill>
                  <a:srgbClr val="5E5E5E"/>
                </a:solidFill>
                <a:latin typeface="Arial"/>
                <a:ea typeface="Arial"/>
                <a:cs typeface="Arial"/>
                <a:sym typeface="Arial"/>
              </a:defRPr>
            </a:lvl2pPr>
            <a:lvl3pPr indent="0" lvl="2" marL="0" algn="ctr">
              <a:lnSpc>
                <a:spcPct val="100000"/>
              </a:lnSpc>
              <a:spcBef>
                <a:spcPts val="0"/>
              </a:spcBef>
              <a:spcAft>
                <a:spcPts val="0"/>
              </a:spcAft>
              <a:buClr>
                <a:srgbClr val="5E5E5E"/>
              </a:buClr>
              <a:buSzPts val="2000"/>
              <a:buFont typeface="Arial"/>
              <a:buNone/>
              <a:defRPr sz="2000">
                <a:solidFill>
                  <a:srgbClr val="5E5E5E"/>
                </a:solidFill>
                <a:latin typeface="Arial"/>
                <a:ea typeface="Arial"/>
                <a:cs typeface="Arial"/>
                <a:sym typeface="Arial"/>
              </a:defRPr>
            </a:lvl3pPr>
            <a:lvl4pPr indent="0" lvl="3" marL="0" algn="ctr">
              <a:lnSpc>
                <a:spcPct val="100000"/>
              </a:lnSpc>
              <a:spcBef>
                <a:spcPts val="0"/>
              </a:spcBef>
              <a:spcAft>
                <a:spcPts val="0"/>
              </a:spcAft>
              <a:buClr>
                <a:srgbClr val="5E5E5E"/>
              </a:buClr>
              <a:buSzPts val="2000"/>
              <a:buFont typeface="Arial"/>
              <a:buNone/>
              <a:defRPr sz="2000">
                <a:solidFill>
                  <a:srgbClr val="5E5E5E"/>
                </a:solidFill>
                <a:latin typeface="Arial"/>
                <a:ea typeface="Arial"/>
                <a:cs typeface="Arial"/>
                <a:sym typeface="Arial"/>
              </a:defRPr>
            </a:lvl4pPr>
            <a:lvl5pPr indent="0" lvl="4" marL="0" algn="ctr">
              <a:lnSpc>
                <a:spcPct val="100000"/>
              </a:lnSpc>
              <a:spcBef>
                <a:spcPts val="0"/>
              </a:spcBef>
              <a:spcAft>
                <a:spcPts val="0"/>
              </a:spcAft>
              <a:buClr>
                <a:srgbClr val="5E5E5E"/>
              </a:buClr>
              <a:buSzPts val="2000"/>
              <a:buFont typeface="Arial"/>
              <a:buNone/>
              <a:defRPr sz="2000">
                <a:solidFill>
                  <a:srgbClr val="5E5E5E"/>
                </a:solidFill>
                <a:latin typeface="Arial"/>
                <a:ea typeface="Arial"/>
                <a:cs typeface="Arial"/>
                <a:sym typeface="Arial"/>
              </a:defRPr>
            </a:lvl5pPr>
            <a:lvl6pPr indent="0" lvl="5" marL="0" algn="ctr">
              <a:lnSpc>
                <a:spcPct val="100000"/>
              </a:lnSpc>
              <a:spcBef>
                <a:spcPts val="0"/>
              </a:spcBef>
              <a:spcAft>
                <a:spcPts val="0"/>
              </a:spcAft>
              <a:buClr>
                <a:srgbClr val="5E5E5E"/>
              </a:buClr>
              <a:buSzPts val="2000"/>
              <a:buFont typeface="Arial"/>
              <a:buNone/>
              <a:defRPr sz="2000">
                <a:solidFill>
                  <a:srgbClr val="5E5E5E"/>
                </a:solidFill>
                <a:latin typeface="Arial"/>
                <a:ea typeface="Arial"/>
                <a:cs typeface="Arial"/>
                <a:sym typeface="Arial"/>
              </a:defRPr>
            </a:lvl6pPr>
            <a:lvl7pPr indent="0" lvl="6" marL="0" algn="ctr">
              <a:lnSpc>
                <a:spcPct val="100000"/>
              </a:lnSpc>
              <a:spcBef>
                <a:spcPts val="0"/>
              </a:spcBef>
              <a:spcAft>
                <a:spcPts val="0"/>
              </a:spcAft>
              <a:buClr>
                <a:srgbClr val="5E5E5E"/>
              </a:buClr>
              <a:buSzPts val="2000"/>
              <a:buFont typeface="Arial"/>
              <a:buNone/>
              <a:defRPr sz="2000">
                <a:solidFill>
                  <a:srgbClr val="5E5E5E"/>
                </a:solidFill>
                <a:latin typeface="Arial"/>
                <a:ea typeface="Arial"/>
                <a:cs typeface="Arial"/>
                <a:sym typeface="Arial"/>
              </a:defRPr>
            </a:lvl7pPr>
            <a:lvl8pPr indent="0" lvl="7" marL="0" algn="ctr">
              <a:lnSpc>
                <a:spcPct val="100000"/>
              </a:lnSpc>
              <a:spcBef>
                <a:spcPts val="0"/>
              </a:spcBef>
              <a:spcAft>
                <a:spcPts val="0"/>
              </a:spcAft>
              <a:buClr>
                <a:srgbClr val="5E5E5E"/>
              </a:buClr>
              <a:buSzPts val="2000"/>
              <a:buFont typeface="Arial"/>
              <a:buNone/>
              <a:defRPr sz="2000">
                <a:solidFill>
                  <a:srgbClr val="5E5E5E"/>
                </a:solidFill>
                <a:latin typeface="Arial"/>
                <a:ea typeface="Arial"/>
                <a:cs typeface="Arial"/>
                <a:sym typeface="Arial"/>
              </a:defRPr>
            </a:lvl8pPr>
            <a:lvl9pPr indent="0" lvl="8" marL="0" algn="ctr">
              <a:lnSpc>
                <a:spcPct val="100000"/>
              </a:lnSpc>
              <a:spcBef>
                <a:spcPts val="0"/>
              </a:spcBef>
              <a:spcAft>
                <a:spcPts val="0"/>
              </a:spcAft>
              <a:buClr>
                <a:srgbClr val="5E5E5E"/>
              </a:buClr>
              <a:buSzPts val="2000"/>
              <a:buFont typeface="Arial"/>
              <a:buNone/>
              <a:defRPr sz="2000">
                <a:solidFill>
                  <a:srgbClr val="5E5E5E"/>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ullets">
  <p:cSld name="Bullets">
    <p:spTree>
      <p:nvGrpSpPr>
        <p:cNvPr id="30" name="Shape 30"/>
        <p:cNvGrpSpPr/>
        <p:nvPr/>
      </p:nvGrpSpPr>
      <p:grpSpPr>
        <a:xfrm>
          <a:off x="0" y="0"/>
          <a:ext cx="0" cy="0"/>
          <a:chOff x="0" y="0"/>
          <a:chExt cx="0" cy="0"/>
        </a:xfrm>
      </p:grpSpPr>
      <p:sp>
        <p:nvSpPr>
          <p:cNvPr id="31" name="Google Shape;31;p11"/>
          <p:cNvSpPr txBox="1"/>
          <p:nvPr>
            <p:ph idx="1" type="body"/>
          </p:nvPr>
        </p:nvSpPr>
        <p:spPr>
          <a:xfrm>
            <a:off x="1219200" y="4013200"/>
            <a:ext cx="21945600" cy="8487148"/>
          </a:xfrm>
          <a:prstGeom prst="rect">
            <a:avLst/>
          </a:prstGeom>
          <a:noFill/>
          <a:ln>
            <a:noFill/>
          </a:ln>
        </p:spPr>
        <p:txBody>
          <a:bodyPr anchorCtr="0" anchor="t" bIns="50800" lIns="50800" spcFirstLastPara="1" rIns="50800" wrap="square" tIns="50800">
            <a:normAutofit/>
          </a:bodyPr>
          <a:lstStyle>
            <a:lvl1pPr indent="-400050" lvl="0" marL="457200" algn="l">
              <a:lnSpc>
                <a:spcPct val="90000"/>
              </a:lnSpc>
              <a:spcBef>
                <a:spcPts val="2400"/>
              </a:spcBef>
              <a:spcAft>
                <a:spcPts val="0"/>
              </a:spcAft>
              <a:buClr>
                <a:srgbClr val="000000"/>
              </a:buClr>
              <a:buSzPts val="2700"/>
              <a:buChar char="•"/>
              <a:defRPr/>
            </a:lvl1pPr>
            <a:lvl2pPr indent="-400050" lvl="1" marL="914400" algn="l">
              <a:lnSpc>
                <a:spcPct val="90000"/>
              </a:lnSpc>
              <a:spcBef>
                <a:spcPts val="2400"/>
              </a:spcBef>
              <a:spcAft>
                <a:spcPts val="0"/>
              </a:spcAft>
              <a:buClr>
                <a:srgbClr val="000000"/>
              </a:buClr>
              <a:buSzPts val="2700"/>
              <a:buChar char="•"/>
              <a:defRPr/>
            </a:lvl2pPr>
            <a:lvl3pPr indent="-400050" lvl="2" marL="1371600" algn="l">
              <a:lnSpc>
                <a:spcPct val="90000"/>
              </a:lnSpc>
              <a:spcBef>
                <a:spcPts val="2400"/>
              </a:spcBef>
              <a:spcAft>
                <a:spcPts val="0"/>
              </a:spcAft>
              <a:buClr>
                <a:srgbClr val="000000"/>
              </a:buClr>
              <a:buSzPts val="2700"/>
              <a:buChar char="•"/>
              <a:defRPr/>
            </a:lvl3pPr>
            <a:lvl4pPr indent="-400050" lvl="3" marL="1828800" algn="l">
              <a:lnSpc>
                <a:spcPct val="90000"/>
              </a:lnSpc>
              <a:spcBef>
                <a:spcPts val="2400"/>
              </a:spcBef>
              <a:spcAft>
                <a:spcPts val="0"/>
              </a:spcAft>
              <a:buClr>
                <a:srgbClr val="000000"/>
              </a:buClr>
              <a:buSzPts val="2700"/>
              <a:buChar char="•"/>
              <a:defRPr/>
            </a:lvl4pPr>
            <a:lvl5pPr indent="-400050" lvl="4" marL="2286000" algn="l">
              <a:lnSpc>
                <a:spcPct val="90000"/>
              </a:lnSpc>
              <a:spcBef>
                <a:spcPts val="2400"/>
              </a:spcBef>
              <a:spcAft>
                <a:spcPts val="0"/>
              </a:spcAft>
              <a:buClr>
                <a:srgbClr val="000000"/>
              </a:buClr>
              <a:buSzPts val="2700"/>
              <a:buChar char="•"/>
              <a:defRPr/>
            </a:lvl5pPr>
            <a:lvl6pPr indent="-400050" lvl="5" marL="2743200" algn="l">
              <a:lnSpc>
                <a:spcPct val="90000"/>
              </a:lnSpc>
              <a:spcBef>
                <a:spcPts val="2400"/>
              </a:spcBef>
              <a:spcAft>
                <a:spcPts val="0"/>
              </a:spcAft>
              <a:buClr>
                <a:srgbClr val="000000"/>
              </a:buClr>
              <a:buSzPts val="2700"/>
              <a:buChar char="•"/>
              <a:defRPr/>
            </a:lvl6pPr>
            <a:lvl7pPr indent="-400050" lvl="6" marL="3200400" algn="l">
              <a:lnSpc>
                <a:spcPct val="90000"/>
              </a:lnSpc>
              <a:spcBef>
                <a:spcPts val="2400"/>
              </a:spcBef>
              <a:spcAft>
                <a:spcPts val="0"/>
              </a:spcAft>
              <a:buClr>
                <a:srgbClr val="000000"/>
              </a:buClr>
              <a:buSzPts val="2700"/>
              <a:buChar char="•"/>
              <a:defRPr/>
            </a:lvl7pPr>
            <a:lvl8pPr indent="-400050" lvl="7" marL="3657600" algn="l">
              <a:lnSpc>
                <a:spcPct val="90000"/>
              </a:lnSpc>
              <a:spcBef>
                <a:spcPts val="2400"/>
              </a:spcBef>
              <a:spcAft>
                <a:spcPts val="0"/>
              </a:spcAft>
              <a:buClr>
                <a:srgbClr val="000000"/>
              </a:buClr>
              <a:buSzPts val="2700"/>
              <a:buChar char="•"/>
              <a:defRPr/>
            </a:lvl8pPr>
            <a:lvl9pPr indent="-400050" lvl="8" marL="4114800" algn="l">
              <a:lnSpc>
                <a:spcPct val="90000"/>
              </a:lnSpc>
              <a:spcBef>
                <a:spcPts val="2400"/>
              </a:spcBef>
              <a:spcAft>
                <a:spcPts val="0"/>
              </a:spcAft>
              <a:buClr>
                <a:srgbClr val="000000"/>
              </a:buClr>
              <a:buSzPts val="2700"/>
              <a:buChar char="•"/>
              <a:defRPr/>
            </a:lvl9pPr>
          </a:lstStyle>
          <a:p/>
        </p:txBody>
      </p:sp>
      <p:sp>
        <p:nvSpPr>
          <p:cNvPr id="32" name="Google Shape;32;p11"/>
          <p:cNvSpPr txBox="1"/>
          <p:nvPr>
            <p:ph idx="12" type="sldNum"/>
          </p:nvPr>
        </p:nvSpPr>
        <p:spPr>
          <a:xfrm>
            <a:off x="12001499" y="12700000"/>
            <a:ext cx="388621" cy="429261"/>
          </a:xfrm>
          <a:prstGeom prst="rect">
            <a:avLst/>
          </a:prstGeom>
          <a:noFill/>
          <a:ln>
            <a:noFill/>
          </a:ln>
        </p:spPr>
        <p:txBody>
          <a:bodyPr anchorCtr="0" anchor="b" bIns="50800" lIns="50800" spcFirstLastPara="1" rIns="50800" wrap="square" tIns="50800">
            <a:spAutoFit/>
          </a:bodyPr>
          <a:lstStyle>
            <a:lvl1pPr indent="0" lvl="0" marL="0" algn="ctr">
              <a:lnSpc>
                <a:spcPct val="100000"/>
              </a:lnSpc>
              <a:spcBef>
                <a:spcPts val="0"/>
              </a:spcBef>
              <a:spcAft>
                <a:spcPts val="0"/>
              </a:spcAft>
              <a:buClr>
                <a:srgbClr val="5E5E5E"/>
              </a:buClr>
              <a:buSzPts val="2000"/>
              <a:buFont typeface="Arial"/>
              <a:buNone/>
              <a:defRPr sz="2000">
                <a:solidFill>
                  <a:srgbClr val="5E5E5E"/>
                </a:solidFill>
                <a:latin typeface="Arial"/>
                <a:ea typeface="Arial"/>
                <a:cs typeface="Arial"/>
                <a:sym typeface="Arial"/>
              </a:defRPr>
            </a:lvl1pPr>
            <a:lvl2pPr indent="0" lvl="1" marL="0" algn="ctr">
              <a:lnSpc>
                <a:spcPct val="100000"/>
              </a:lnSpc>
              <a:spcBef>
                <a:spcPts val="0"/>
              </a:spcBef>
              <a:spcAft>
                <a:spcPts val="0"/>
              </a:spcAft>
              <a:buClr>
                <a:srgbClr val="5E5E5E"/>
              </a:buClr>
              <a:buSzPts val="2000"/>
              <a:buFont typeface="Arial"/>
              <a:buNone/>
              <a:defRPr sz="2000">
                <a:solidFill>
                  <a:srgbClr val="5E5E5E"/>
                </a:solidFill>
                <a:latin typeface="Arial"/>
                <a:ea typeface="Arial"/>
                <a:cs typeface="Arial"/>
                <a:sym typeface="Arial"/>
              </a:defRPr>
            </a:lvl2pPr>
            <a:lvl3pPr indent="0" lvl="2" marL="0" algn="ctr">
              <a:lnSpc>
                <a:spcPct val="100000"/>
              </a:lnSpc>
              <a:spcBef>
                <a:spcPts val="0"/>
              </a:spcBef>
              <a:spcAft>
                <a:spcPts val="0"/>
              </a:spcAft>
              <a:buClr>
                <a:srgbClr val="5E5E5E"/>
              </a:buClr>
              <a:buSzPts val="2000"/>
              <a:buFont typeface="Arial"/>
              <a:buNone/>
              <a:defRPr sz="2000">
                <a:solidFill>
                  <a:srgbClr val="5E5E5E"/>
                </a:solidFill>
                <a:latin typeface="Arial"/>
                <a:ea typeface="Arial"/>
                <a:cs typeface="Arial"/>
                <a:sym typeface="Arial"/>
              </a:defRPr>
            </a:lvl3pPr>
            <a:lvl4pPr indent="0" lvl="3" marL="0" algn="ctr">
              <a:lnSpc>
                <a:spcPct val="100000"/>
              </a:lnSpc>
              <a:spcBef>
                <a:spcPts val="0"/>
              </a:spcBef>
              <a:spcAft>
                <a:spcPts val="0"/>
              </a:spcAft>
              <a:buClr>
                <a:srgbClr val="5E5E5E"/>
              </a:buClr>
              <a:buSzPts val="2000"/>
              <a:buFont typeface="Arial"/>
              <a:buNone/>
              <a:defRPr sz="2000">
                <a:solidFill>
                  <a:srgbClr val="5E5E5E"/>
                </a:solidFill>
                <a:latin typeface="Arial"/>
                <a:ea typeface="Arial"/>
                <a:cs typeface="Arial"/>
                <a:sym typeface="Arial"/>
              </a:defRPr>
            </a:lvl4pPr>
            <a:lvl5pPr indent="0" lvl="4" marL="0" algn="ctr">
              <a:lnSpc>
                <a:spcPct val="100000"/>
              </a:lnSpc>
              <a:spcBef>
                <a:spcPts val="0"/>
              </a:spcBef>
              <a:spcAft>
                <a:spcPts val="0"/>
              </a:spcAft>
              <a:buClr>
                <a:srgbClr val="5E5E5E"/>
              </a:buClr>
              <a:buSzPts val="2000"/>
              <a:buFont typeface="Arial"/>
              <a:buNone/>
              <a:defRPr sz="2000">
                <a:solidFill>
                  <a:srgbClr val="5E5E5E"/>
                </a:solidFill>
                <a:latin typeface="Arial"/>
                <a:ea typeface="Arial"/>
                <a:cs typeface="Arial"/>
                <a:sym typeface="Arial"/>
              </a:defRPr>
            </a:lvl5pPr>
            <a:lvl6pPr indent="0" lvl="5" marL="0" algn="ctr">
              <a:lnSpc>
                <a:spcPct val="100000"/>
              </a:lnSpc>
              <a:spcBef>
                <a:spcPts val="0"/>
              </a:spcBef>
              <a:spcAft>
                <a:spcPts val="0"/>
              </a:spcAft>
              <a:buClr>
                <a:srgbClr val="5E5E5E"/>
              </a:buClr>
              <a:buSzPts val="2000"/>
              <a:buFont typeface="Arial"/>
              <a:buNone/>
              <a:defRPr sz="2000">
                <a:solidFill>
                  <a:srgbClr val="5E5E5E"/>
                </a:solidFill>
                <a:latin typeface="Arial"/>
                <a:ea typeface="Arial"/>
                <a:cs typeface="Arial"/>
                <a:sym typeface="Arial"/>
              </a:defRPr>
            </a:lvl6pPr>
            <a:lvl7pPr indent="0" lvl="6" marL="0" algn="ctr">
              <a:lnSpc>
                <a:spcPct val="100000"/>
              </a:lnSpc>
              <a:spcBef>
                <a:spcPts val="0"/>
              </a:spcBef>
              <a:spcAft>
                <a:spcPts val="0"/>
              </a:spcAft>
              <a:buClr>
                <a:srgbClr val="5E5E5E"/>
              </a:buClr>
              <a:buSzPts val="2000"/>
              <a:buFont typeface="Arial"/>
              <a:buNone/>
              <a:defRPr sz="2000">
                <a:solidFill>
                  <a:srgbClr val="5E5E5E"/>
                </a:solidFill>
                <a:latin typeface="Arial"/>
                <a:ea typeface="Arial"/>
                <a:cs typeface="Arial"/>
                <a:sym typeface="Arial"/>
              </a:defRPr>
            </a:lvl7pPr>
            <a:lvl8pPr indent="0" lvl="7" marL="0" algn="ctr">
              <a:lnSpc>
                <a:spcPct val="100000"/>
              </a:lnSpc>
              <a:spcBef>
                <a:spcPts val="0"/>
              </a:spcBef>
              <a:spcAft>
                <a:spcPts val="0"/>
              </a:spcAft>
              <a:buClr>
                <a:srgbClr val="5E5E5E"/>
              </a:buClr>
              <a:buSzPts val="2000"/>
              <a:buFont typeface="Arial"/>
              <a:buNone/>
              <a:defRPr sz="2000">
                <a:solidFill>
                  <a:srgbClr val="5E5E5E"/>
                </a:solidFill>
                <a:latin typeface="Arial"/>
                <a:ea typeface="Arial"/>
                <a:cs typeface="Arial"/>
                <a:sym typeface="Arial"/>
              </a:defRPr>
            </a:lvl8pPr>
            <a:lvl9pPr indent="0" lvl="8" marL="0" algn="ctr">
              <a:lnSpc>
                <a:spcPct val="100000"/>
              </a:lnSpc>
              <a:spcBef>
                <a:spcPts val="0"/>
              </a:spcBef>
              <a:spcAft>
                <a:spcPts val="0"/>
              </a:spcAft>
              <a:buClr>
                <a:srgbClr val="5E5E5E"/>
              </a:buClr>
              <a:buSzPts val="2000"/>
              <a:buFont typeface="Arial"/>
              <a:buNone/>
              <a:defRPr sz="2000">
                <a:solidFill>
                  <a:srgbClr val="5E5E5E"/>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ullets &amp; Photo">
  <p:cSld name="Title, Bullets &amp; Photo">
    <p:spTree>
      <p:nvGrpSpPr>
        <p:cNvPr id="33" name="Shape 33"/>
        <p:cNvGrpSpPr/>
        <p:nvPr/>
      </p:nvGrpSpPr>
      <p:grpSpPr>
        <a:xfrm>
          <a:off x="0" y="0"/>
          <a:ext cx="0" cy="0"/>
          <a:chOff x="0" y="0"/>
          <a:chExt cx="0" cy="0"/>
        </a:xfrm>
      </p:grpSpPr>
      <p:sp>
        <p:nvSpPr>
          <p:cNvPr id="34" name="Google Shape;34;p12"/>
          <p:cNvSpPr txBox="1"/>
          <p:nvPr>
            <p:ph type="title"/>
          </p:nvPr>
        </p:nvSpPr>
        <p:spPr>
          <a:xfrm>
            <a:off x="1219200" y="774700"/>
            <a:ext cx="9753600" cy="1600200"/>
          </a:xfrm>
          <a:prstGeom prst="rect">
            <a:avLst/>
          </a:prstGeom>
          <a:noFill/>
          <a:ln>
            <a:noFill/>
          </a:ln>
        </p:spPr>
        <p:txBody>
          <a:bodyPr anchorCtr="0" anchor="t" bIns="50800" lIns="50800" spcFirstLastPara="1" rIns="50800" wrap="square" tIns="50800">
            <a:normAutofit/>
          </a:bodyPr>
          <a:lstStyle>
            <a:lvl1pPr lvl="0" algn="ctr">
              <a:lnSpc>
                <a:spcPct val="80000"/>
              </a:lnSpc>
              <a:spcBef>
                <a:spcPts val="0"/>
              </a:spcBef>
              <a:spcAft>
                <a:spcPts val="0"/>
              </a:spcAft>
              <a:buClr>
                <a:srgbClr val="000000"/>
              </a:buClr>
              <a:buSzPts val="1800"/>
              <a:buNone/>
              <a:defRPr/>
            </a:lvl1pPr>
            <a:lvl2pPr lvl="1" algn="ctr">
              <a:lnSpc>
                <a:spcPct val="80000"/>
              </a:lnSpc>
              <a:spcBef>
                <a:spcPts val="0"/>
              </a:spcBef>
              <a:spcAft>
                <a:spcPts val="0"/>
              </a:spcAft>
              <a:buClr>
                <a:srgbClr val="000000"/>
              </a:buClr>
              <a:buSzPts val="1800"/>
              <a:buNone/>
              <a:defRPr/>
            </a:lvl2pPr>
            <a:lvl3pPr lvl="2" algn="ctr">
              <a:lnSpc>
                <a:spcPct val="80000"/>
              </a:lnSpc>
              <a:spcBef>
                <a:spcPts val="0"/>
              </a:spcBef>
              <a:spcAft>
                <a:spcPts val="0"/>
              </a:spcAft>
              <a:buClr>
                <a:srgbClr val="000000"/>
              </a:buClr>
              <a:buSzPts val="1800"/>
              <a:buNone/>
              <a:defRPr/>
            </a:lvl3pPr>
            <a:lvl4pPr lvl="3" algn="ctr">
              <a:lnSpc>
                <a:spcPct val="80000"/>
              </a:lnSpc>
              <a:spcBef>
                <a:spcPts val="0"/>
              </a:spcBef>
              <a:spcAft>
                <a:spcPts val="0"/>
              </a:spcAft>
              <a:buClr>
                <a:srgbClr val="000000"/>
              </a:buClr>
              <a:buSzPts val="1800"/>
              <a:buNone/>
              <a:defRPr/>
            </a:lvl4pPr>
            <a:lvl5pPr lvl="4" algn="ctr">
              <a:lnSpc>
                <a:spcPct val="80000"/>
              </a:lnSpc>
              <a:spcBef>
                <a:spcPts val="0"/>
              </a:spcBef>
              <a:spcAft>
                <a:spcPts val="0"/>
              </a:spcAft>
              <a:buClr>
                <a:srgbClr val="000000"/>
              </a:buClr>
              <a:buSzPts val="1800"/>
              <a:buNone/>
              <a:defRPr/>
            </a:lvl5pPr>
            <a:lvl6pPr lvl="5" algn="ctr">
              <a:lnSpc>
                <a:spcPct val="80000"/>
              </a:lnSpc>
              <a:spcBef>
                <a:spcPts val="0"/>
              </a:spcBef>
              <a:spcAft>
                <a:spcPts val="0"/>
              </a:spcAft>
              <a:buClr>
                <a:srgbClr val="000000"/>
              </a:buClr>
              <a:buSzPts val="1800"/>
              <a:buNone/>
              <a:defRPr/>
            </a:lvl6pPr>
            <a:lvl7pPr lvl="6" algn="ctr">
              <a:lnSpc>
                <a:spcPct val="80000"/>
              </a:lnSpc>
              <a:spcBef>
                <a:spcPts val="0"/>
              </a:spcBef>
              <a:spcAft>
                <a:spcPts val="0"/>
              </a:spcAft>
              <a:buClr>
                <a:srgbClr val="000000"/>
              </a:buClr>
              <a:buSzPts val="1800"/>
              <a:buNone/>
              <a:defRPr/>
            </a:lvl7pPr>
            <a:lvl8pPr lvl="7" algn="ctr">
              <a:lnSpc>
                <a:spcPct val="80000"/>
              </a:lnSpc>
              <a:spcBef>
                <a:spcPts val="0"/>
              </a:spcBef>
              <a:spcAft>
                <a:spcPts val="0"/>
              </a:spcAft>
              <a:buClr>
                <a:srgbClr val="000000"/>
              </a:buClr>
              <a:buSzPts val="1800"/>
              <a:buNone/>
              <a:defRPr/>
            </a:lvl8pPr>
            <a:lvl9pPr lvl="8" algn="ctr">
              <a:lnSpc>
                <a:spcPct val="80000"/>
              </a:lnSpc>
              <a:spcBef>
                <a:spcPts val="0"/>
              </a:spcBef>
              <a:spcAft>
                <a:spcPts val="0"/>
              </a:spcAft>
              <a:buClr>
                <a:srgbClr val="000000"/>
              </a:buClr>
              <a:buSzPts val="1800"/>
              <a:buNone/>
              <a:defRPr/>
            </a:lvl9pPr>
          </a:lstStyle>
          <a:p/>
        </p:txBody>
      </p:sp>
      <p:sp>
        <p:nvSpPr>
          <p:cNvPr id="35" name="Google Shape;35;p12"/>
          <p:cNvSpPr/>
          <p:nvPr>
            <p:ph idx="2" type="pic"/>
          </p:nvPr>
        </p:nvSpPr>
        <p:spPr>
          <a:xfrm>
            <a:off x="12192644" y="718588"/>
            <a:ext cx="10972801" cy="12329624"/>
          </a:xfrm>
          <a:prstGeom prst="rect">
            <a:avLst/>
          </a:prstGeom>
          <a:noFill/>
          <a:ln>
            <a:noFill/>
          </a:ln>
        </p:spPr>
      </p:sp>
      <p:sp>
        <p:nvSpPr>
          <p:cNvPr id="36" name="Google Shape;36;p12"/>
          <p:cNvSpPr txBox="1"/>
          <p:nvPr>
            <p:ph idx="1" type="body"/>
          </p:nvPr>
        </p:nvSpPr>
        <p:spPr>
          <a:xfrm>
            <a:off x="1219200" y="2387600"/>
            <a:ext cx="9757569" cy="832612"/>
          </a:xfrm>
          <a:prstGeom prst="rect">
            <a:avLst/>
          </a:prstGeom>
          <a:noFill/>
          <a:ln>
            <a:noFill/>
          </a:ln>
        </p:spPr>
        <p:txBody>
          <a:bodyPr anchorCtr="0" anchor="t" bIns="50800" lIns="50800" spcFirstLastPara="1" rIns="50800" wrap="square" tIns="50800">
            <a:normAutofit/>
          </a:bodyPr>
          <a:lstStyle>
            <a:lvl1pPr indent="-228600" lvl="0" marL="457200" algn="ctr">
              <a:lnSpc>
                <a:spcPct val="100000"/>
              </a:lnSpc>
              <a:spcBef>
                <a:spcPts val="0"/>
              </a:spcBef>
              <a:spcAft>
                <a:spcPts val="0"/>
              </a:spcAft>
              <a:buClr>
                <a:srgbClr val="000000"/>
              </a:buClr>
              <a:buSzPts val="4400"/>
              <a:buFont typeface="Arial"/>
              <a:buNone/>
              <a:defRPr>
                <a:latin typeface="Arial"/>
                <a:ea typeface="Arial"/>
                <a:cs typeface="Arial"/>
                <a:sym typeface="Arial"/>
              </a:defRPr>
            </a:lvl1pPr>
            <a:lvl2pPr indent="-400050" lvl="1" marL="914400" algn="l">
              <a:lnSpc>
                <a:spcPct val="90000"/>
              </a:lnSpc>
              <a:spcBef>
                <a:spcPts val="2400"/>
              </a:spcBef>
              <a:spcAft>
                <a:spcPts val="0"/>
              </a:spcAft>
              <a:buClr>
                <a:srgbClr val="000000"/>
              </a:buClr>
              <a:buSzPts val="2700"/>
              <a:buChar char="•"/>
              <a:defRPr/>
            </a:lvl2pPr>
            <a:lvl3pPr indent="-400050" lvl="2" marL="1371600" algn="l">
              <a:lnSpc>
                <a:spcPct val="90000"/>
              </a:lnSpc>
              <a:spcBef>
                <a:spcPts val="2400"/>
              </a:spcBef>
              <a:spcAft>
                <a:spcPts val="0"/>
              </a:spcAft>
              <a:buClr>
                <a:srgbClr val="000000"/>
              </a:buClr>
              <a:buSzPts val="2700"/>
              <a:buChar char="•"/>
              <a:defRPr/>
            </a:lvl3pPr>
            <a:lvl4pPr indent="-400050" lvl="3" marL="1828800" algn="l">
              <a:lnSpc>
                <a:spcPct val="90000"/>
              </a:lnSpc>
              <a:spcBef>
                <a:spcPts val="2400"/>
              </a:spcBef>
              <a:spcAft>
                <a:spcPts val="0"/>
              </a:spcAft>
              <a:buClr>
                <a:srgbClr val="000000"/>
              </a:buClr>
              <a:buSzPts val="2700"/>
              <a:buChar char="•"/>
              <a:defRPr/>
            </a:lvl4pPr>
            <a:lvl5pPr indent="-400050" lvl="4" marL="2286000" algn="l">
              <a:lnSpc>
                <a:spcPct val="90000"/>
              </a:lnSpc>
              <a:spcBef>
                <a:spcPts val="2400"/>
              </a:spcBef>
              <a:spcAft>
                <a:spcPts val="0"/>
              </a:spcAft>
              <a:buClr>
                <a:srgbClr val="000000"/>
              </a:buClr>
              <a:buSzPts val="2700"/>
              <a:buChar char="•"/>
              <a:defRPr/>
            </a:lvl5pPr>
            <a:lvl6pPr indent="-400050" lvl="5" marL="2743200" algn="l">
              <a:lnSpc>
                <a:spcPct val="90000"/>
              </a:lnSpc>
              <a:spcBef>
                <a:spcPts val="2400"/>
              </a:spcBef>
              <a:spcAft>
                <a:spcPts val="0"/>
              </a:spcAft>
              <a:buClr>
                <a:srgbClr val="000000"/>
              </a:buClr>
              <a:buSzPts val="2700"/>
              <a:buChar char="•"/>
              <a:defRPr/>
            </a:lvl6pPr>
            <a:lvl7pPr indent="-400050" lvl="6" marL="3200400" algn="l">
              <a:lnSpc>
                <a:spcPct val="90000"/>
              </a:lnSpc>
              <a:spcBef>
                <a:spcPts val="2400"/>
              </a:spcBef>
              <a:spcAft>
                <a:spcPts val="0"/>
              </a:spcAft>
              <a:buClr>
                <a:srgbClr val="000000"/>
              </a:buClr>
              <a:buSzPts val="2700"/>
              <a:buChar char="•"/>
              <a:defRPr/>
            </a:lvl7pPr>
            <a:lvl8pPr indent="-400050" lvl="7" marL="3657600" algn="l">
              <a:lnSpc>
                <a:spcPct val="90000"/>
              </a:lnSpc>
              <a:spcBef>
                <a:spcPts val="2400"/>
              </a:spcBef>
              <a:spcAft>
                <a:spcPts val="0"/>
              </a:spcAft>
              <a:buClr>
                <a:srgbClr val="000000"/>
              </a:buClr>
              <a:buSzPts val="2700"/>
              <a:buChar char="•"/>
              <a:defRPr/>
            </a:lvl8pPr>
            <a:lvl9pPr indent="-400050" lvl="8" marL="4114800" algn="l">
              <a:lnSpc>
                <a:spcPct val="90000"/>
              </a:lnSpc>
              <a:spcBef>
                <a:spcPts val="2400"/>
              </a:spcBef>
              <a:spcAft>
                <a:spcPts val="0"/>
              </a:spcAft>
              <a:buClr>
                <a:srgbClr val="000000"/>
              </a:buClr>
              <a:buSzPts val="2700"/>
              <a:buChar char="•"/>
              <a:defRPr/>
            </a:lvl9pPr>
          </a:lstStyle>
          <a:p/>
        </p:txBody>
      </p:sp>
      <p:sp>
        <p:nvSpPr>
          <p:cNvPr id="37" name="Google Shape;37;p12"/>
          <p:cNvSpPr txBox="1"/>
          <p:nvPr>
            <p:ph idx="3" type="body"/>
          </p:nvPr>
        </p:nvSpPr>
        <p:spPr>
          <a:xfrm>
            <a:off x="1219200" y="4023221"/>
            <a:ext cx="9757569" cy="8384679"/>
          </a:xfrm>
          <a:prstGeom prst="rect">
            <a:avLst/>
          </a:prstGeom>
          <a:noFill/>
          <a:ln>
            <a:noFill/>
          </a:ln>
        </p:spPr>
        <p:txBody>
          <a:bodyPr anchorCtr="0" anchor="t" bIns="50800" lIns="50800" spcFirstLastPara="1" rIns="50800" wrap="square" tIns="50800">
            <a:normAutofit/>
          </a:bodyPr>
          <a:lstStyle>
            <a:lvl1pPr indent="-400050" lvl="0" marL="457200" algn="l">
              <a:lnSpc>
                <a:spcPct val="90000"/>
              </a:lnSpc>
              <a:spcBef>
                <a:spcPts val="2400"/>
              </a:spcBef>
              <a:spcAft>
                <a:spcPts val="0"/>
              </a:spcAft>
              <a:buClr>
                <a:srgbClr val="000000"/>
              </a:buClr>
              <a:buSzPts val="2700"/>
              <a:buChar char="•"/>
              <a:defRPr/>
            </a:lvl1pPr>
            <a:lvl2pPr indent="-400050" lvl="1" marL="914400" algn="l">
              <a:lnSpc>
                <a:spcPct val="90000"/>
              </a:lnSpc>
              <a:spcBef>
                <a:spcPts val="2400"/>
              </a:spcBef>
              <a:spcAft>
                <a:spcPts val="0"/>
              </a:spcAft>
              <a:buClr>
                <a:srgbClr val="000000"/>
              </a:buClr>
              <a:buSzPts val="2700"/>
              <a:buChar char="•"/>
              <a:defRPr/>
            </a:lvl2pPr>
            <a:lvl3pPr indent="-400050" lvl="2" marL="1371600" algn="l">
              <a:lnSpc>
                <a:spcPct val="90000"/>
              </a:lnSpc>
              <a:spcBef>
                <a:spcPts val="2400"/>
              </a:spcBef>
              <a:spcAft>
                <a:spcPts val="0"/>
              </a:spcAft>
              <a:buClr>
                <a:srgbClr val="000000"/>
              </a:buClr>
              <a:buSzPts val="2700"/>
              <a:buChar char="•"/>
              <a:defRPr/>
            </a:lvl3pPr>
            <a:lvl4pPr indent="-400050" lvl="3" marL="1828800" algn="l">
              <a:lnSpc>
                <a:spcPct val="90000"/>
              </a:lnSpc>
              <a:spcBef>
                <a:spcPts val="2400"/>
              </a:spcBef>
              <a:spcAft>
                <a:spcPts val="0"/>
              </a:spcAft>
              <a:buClr>
                <a:srgbClr val="000000"/>
              </a:buClr>
              <a:buSzPts val="2700"/>
              <a:buChar char="•"/>
              <a:defRPr/>
            </a:lvl4pPr>
            <a:lvl5pPr indent="-400050" lvl="4" marL="2286000" algn="l">
              <a:lnSpc>
                <a:spcPct val="90000"/>
              </a:lnSpc>
              <a:spcBef>
                <a:spcPts val="2400"/>
              </a:spcBef>
              <a:spcAft>
                <a:spcPts val="0"/>
              </a:spcAft>
              <a:buClr>
                <a:srgbClr val="000000"/>
              </a:buClr>
              <a:buSzPts val="2700"/>
              <a:buChar char="•"/>
              <a:defRPr/>
            </a:lvl5pPr>
            <a:lvl6pPr indent="-400050" lvl="5" marL="2743200" algn="l">
              <a:lnSpc>
                <a:spcPct val="90000"/>
              </a:lnSpc>
              <a:spcBef>
                <a:spcPts val="2400"/>
              </a:spcBef>
              <a:spcAft>
                <a:spcPts val="0"/>
              </a:spcAft>
              <a:buClr>
                <a:srgbClr val="000000"/>
              </a:buClr>
              <a:buSzPts val="2700"/>
              <a:buChar char="•"/>
              <a:defRPr/>
            </a:lvl6pPr>
            <a:lvl7pPr indent="-400050" lvl="6" marL="3200400" algn="l">
              <a:lnSpc>
                <a:spcPct val="90000"/>
              </a:lnSpc>
              <a:spcBef>
                <a:spcPts val="2400"/>
              </a:spcBef>
              <a:spcAft>
                <a:spcPts val="0"/>
              </a:spcAft>
              <a:buClr>
                <a:srgbClr val="000000"/>
              </a:buClr>
              <a:buSzPts val="2700"/>
              <a:buChar char="•"/>
              <a:defRPr/>
            </a:lvl7pPr>
            <a:lvl8pPr indent="-400050" lvl="7" marL="3657600" algn="l">
              <a:lnSpc>
                <a:spcPct val="90000"/>
              </a:lnSpc>
              <a:spcBef>
                <a:spcPts val="2400"/>
              </a:spcBef>
              <a:spcAft>
                <a:spcPts val="0"/>
              </a:spcAft>
              <a:buClr>
                <a:srgbClr val="000000"/>
              </a:buClr>
              <a:buSzPts val="2700"/>
              <a:buChar char="•"/>
              <a:defRPr/>
            </a:lvl8pPr>
            <a:lvl9pPr indent="-400050" lvl="8" marL="4114800" algn="l">
              <a:lnSpc>
                <a:spcPct val="90000"/>
              </a:lnSpc>
              <a:spcBef>
                <a:spcPts val="2400"/>
              </a:spcBef>
              <a:spcAft>
                <a:spcPts val="0"/>
              </a:spcAft>
              <a:buClr>
                <a:srgbClr val="000000"/>
              </a:buClr>
              <a:buSzPts val="2700"/>
              <a:buChar char="•"/>
              <a:defRPr/>
            </a:lvl9pPr>
          </a:lstStyle>
          <a:p/>
        </p:txBody>
      </p:sp>
      <p:sp>
        <p:nvSpPr>
          <p:cNvPr id="38" name="Google Shape;38;p12"/>
          <p:cNvSpPr txBox="1"/>
          <p:nvPr>
            <p:ph idx="12" type="sldNum"/>
          </p:nvPr>
        </p:nvSpPr>
        <p:spPr>
          <a:xfrm>
            <a:off x="12004039" y="12700000"/>
            <a:ext cx="388621" cy="429261"/>
          </a:xfrm>
          <a:prstGeom prst="rect">
            <a:avLst/>
          </a:prstGeom>
          <a:noFill/>
          <a:ln>
            <a:noFill/>
          </a:ln>
        </p:spPr>
        <p:txBody>
          <a:bodyPr anchorCtr="0" anchor="b" bIns="50800" lIns="50800" spcFirstLastPara="1" rIns="50800" wrap="square" tIns="50800">
            <a:spAutoFit/>
          </a:bodyPr>
          <a:lstStyle>
            <a:lvl1pPr indent="0" lvl="0" marL="0" algn="ctr">
              <a:lnSpc>
                <a:spcPct val="100000"/>
              </a:lnSpc>
              <a:spcBef>
                <a:spcPts val="0"/>
              </a:spcBef>
              <a:spcAft>
                <a:spcPts val="0"/>
              </a:spcAft>
              <a:buClr>
                <a:srgbClr val="5E5E5E"/>
              </a:buClr>
              <a:buSzPts val="2000"/>
              <a:buFont typeface="Arial"/>
              <a:buNone/>
              <a:defRPr sz="2000">
                <a:solidFill>
                  <a:srgbClr val="5E5E5E"/>
                </a:solidFill>
                <a:latin typeface="Arial"/>
                <a:ea typeface="Arial"/>
                <a:cs typeface="Arial"/>
                <a:sym typeface="Arial"/>
              </a:defRPr>
            </a:lvl1pPr>
            <a:lvl2pPr indent="0" lvl="1" marL="0" algn="ctr">
              <a:lnSpc>
                <a:spcPct val="100000"/>
              </a:lnSpc>
              <a:spcBef>
                <a:spcPts val="0"/>
              </a:spcBef>
              <a:spcAft>
                <a:spcPts val="0"/>
              </a:spcAft>
              <a:buClr>
                <a:srgbClr val="5E5E5E"/>
              </a:buClr>
              <a:buSzPts val="2000"/>
              <a:buFont typeface="Arial"/>
              <a:buNone/>
              <a:defRPr sz="2000">
                <a:solidFill>
                  <a:srgbClr val="5E5E5E"/>
                </a:solidFill>
                <a:latin typeface="Arial"/>
                <a:ea typeface="Arial"/>
                <a:cs typeface="Arial"/>
                <a:sym typeface="Arial"/>
              </a:defRPr>
            </a:lvl2pPr>
            <a:lvl3pPr indent="0" lvl="2" marL="0" algn="ctr">
              <a:lnSpc>
                <a:spcPct val="100000"/>
              </a:lnSpc>
              <a:spcBef>
                <a:spcPts val="0"/>
              </a:spcBef>
              <a:spcAft>
                <a:spcPts val="0"/>
              </a:spcAft>
              <a:buClr>
                <a:srgbClr val="5E5E5E"/>
              </a:buClr>
              <a:buSzPts val="2000"/>
              <a:buFont typeface="Arial"/>
              <a:buNone/>
              <a:defRPr sz="2000">
                <a:solidFill>
                  <a:srgbClr val="5E5E5E"/>
                </a:solidFill>
                <a:latin typeface="Arial"/>
                <a:ea typeface="Arial"/>
                <a:cs typeface="Arial"/>
                <a:sym typeface="Arial"/>
              </a:defRPr>
            </a:lvl3pPr>
            <a:lvl4pPr indent="0" lvl="3" marL="0" algn="ctr">
              <a:lnSpc>
                <a:spcPct val="100000"/>
              </a:lnSpc>
              <a:spcBef>
                <a:spcPts val="0"/>
              </a:spcBef>
              <a:spcAft>
                <a:spcPts val="0"/>
              </a:spcAft>
              <a:buClr>
                <a:srgbClr val="5E5E5E"/>
              </a:buClr>
              <a:buSzPts val="2000"/>
              <a:buFont typeface="Arial"/>
              <a:buNone/>
              <a:defRPr sz="2000">
                <a:solidFill>
                  <a:srgbClr val="5E5E5E"/>
                </a:solidFill>
                <a:latin typeface="Arial"/>
                <a:ea typeface="Arial"/>
                <a:cs typeface="Arial"/>
                <a:sym typeface="Arial"/>
              </a:defRPr>
            </a:lvl4pPr>
            <a:lvl5pPr indent="0" lvl="4" marL="0" algn="ctr">
              <a:lnSpc>
                <a:spcPct val="100000"/>
              </a:lnSpc>
              <a:spcBef>
                <a:spcPts val="0"/>
              </a:spcBef>
              <a:spcAft>
                <a:spcPts val="0"/>
              </a:spcAft>
              <a:buClr>
                <a:srgbClr val="5E5E5E"/>
              </a:buClr>
              <a:buSzPts val="2000"/>
              <a:buFont typeface="Arial"/>
              <a:buNone/>
              <a:defRPr sz="2000">
                <a:solidFill>
                  <a:srgbClr val="5E5E5E"/>
                </a:solidFill>
                <a:latin typeface="Arial"/>
                <a:ea typeface="Arial"/>
                <a:cs typeface="Arial"/>
                <a:sym typeface="Arial"/>
              </a:defRPr>
            </a:lvl5pPr>
            <a:lvl6pPr indent="0" lvl="5" marL="0" algn="ctr">
              <a:lnSpc>
                <a:spcPct val="100000"/>
              </a:lnSpc>
              <a:spcBef>
                <a:spcPts val="0"/>
              </a:spcBef>
              <a:spcAft>
                <a:spcPts val="0"/>
              </a:spcAft>
              <a:buClr>
                <a:srgbClr val="5E5E5E"/>
              </a:buClr>
              <a:buSzPts val="2000"/>
              <a:buFont typeface="Arial"/>
              <a:buNone/>
              <a:defRPr sz="2000">
                <a:solidFill>
                  <a:srgbClr val="5E5E5E"/>
                </a:solidFill>
                <a:latin typeface="Arial"/>
                <a:ea typeface="Arial"/>
                <a:cs typeface="Arial"/>
                <a:sym typeface="Arial"/>
              </a:defRPr>
            </a:lvl6pPr>
            <a:lvl7pPr indent="0" lvl="6" marL="0" algn="ctr">
              <a:lnSpc>
                <a:spcPct val="100000"/>
              </a:lnSpc>
              <a:spcBef>
                <a:spcPts val="0"/>
              </a:spcBef>
              <a:spcAft>
                <a:spcPts val="0"/>
              </a:spcAft>
              <a:buClr>
                <a:srgbClr val="5E5E5E"/>
              </a:buClr>
              <a:buSzPts val="2000"/>
              <a:buFont typeface="Arial"/>
              <a:buNone/>
              <a:defRPr sz="2000">
                <a:solidFill>
                  <a:srgbClr val="5E5E5E"/>
                </a:solidFill>
                <a:latin typeface="Arial"/>
                <a:ea typeface="Arial"/>
                <a:cs typeface="Arial"/>
                <a:sym typeface="Arial"/>
              </a:defRPr>
            </a:lvl7pPr>
            <a:lvl8pPr indent="0" lvl="7" marL="0" algn="ctr">
              <a:lnSpc>
                <a:spcPct val="100000"/>
              </a:lnSpc>
              <a:spcBef>
                <a:spcPts val="0"/>
              </a:spcBef>
              <a:spcAft>
                <a:spcPts val="0"/>
              </a:spcAft>
              <a:buClr>
                <a:srgbClr val="5E5E5E"/>
              </a:buClr>
              <a:buSzPts val="2000"/>
              <a:buFont typeface="Arial"/>
              <a:buNone/>
              <a:defRPr sz="2000">
                <a:solidFill>
                  <a:srgbClr val="5E5E5E"/>
                </a:solidFill>
                <a:latin typeface="Arial"/>
                <a:ea typeface="Arial"/>
                <a:cs typeface="Arial"/>
                <a:sym typeface="Arial"/>
              </a:defRPr>
            </a:lvl8pPr>
            <a:lvl9pPr indent="0" lvl="8" marL="0" algn="ctr">
              <a:lnSpc>
                <a:spcPct val="100000"/>
              </a:lnSpc>
              <a:spcBef>
                <a:spcPts val="0"/>
              </a:spcBef>
              <a:spcAft>
                <a:spcPts val="0"/>
              </a:spcAft>
              <a:buClr>
                <a:srgbClr val="5E5E5E"/>
              </a:buClr>
              <a:buSzPts val="2000"/>
              <a:buFont typeface="Arial"/>
              <a:buNone/>
              <a:defRPr sz="2000">
                <a:solidFill>
                  <a:srgbClr val="5E5E5E"/>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p:cSld name="Section">
    <p:spTree>
      <p:nvGrpSpPr>
        <p:cNvPr id="39" name="Shape 39"/>
        <p:cNvGrpSpPr/>
        <p:nvPr/>
      </p:nvGrpSpPr>
      <p:grpSpPr>
        <a:xfrm>
          <a:off x="0" y="0"/>
          <a:ext cx="0" cy="0"/>
          <a:chOff x="0" y="0"/>
          <a:chExt cx="0" cy="0"/>
        </a:xfrm>
      </p:grpSpPr>
      <p:sp>
        <p:nvSpPr>
          <p:cNvPr id="40" name="Google Shape;40;p13"/>
          <p:cNvSpPr txBox="1"/>
          <p:nvPr>
            <p:ph type="title"/>
          </p:nvPr>
        </p:nvSpPr>
        <p:spPr>
          <a:xfrm>
            <a:off x="1219200" y="3242270"/>
            <a:ext cx="21945600" cy="6604001"/>
          </a:xfrm>
          <a:prstGeom prst="rect">
            <a:avLst/>
          </a:prstGeom>
          <a:noFill/>
          <a:ln>
            <a:noFill/>
          </a:ln>
        </p:spPr>
        <p:txBody>
          <a:bodyPr anchorCtr="0" anchor="ctr" bIns="50800" lIns="50800" spcFirstLastPara="1" rIns="50800" wrap="square" tIns="50800">
            <a:normAutofit/>
          </a:bodyPr>
          <a:lstStyle>
            <a:lvl1pPr lvl="0" algn="ctr">
              <a:lnSpc>
                <a:spcPct val="80000"/>
              </a:lnSpc>
              <a:spcBef>
                <a:spcPts val="0"/>
              </a:spcBef>
              <a:spcAft>
                <a:spcPts val="0"/>
              </a:spcAft>
              <a:buClr>
                <a:srgbClr val="000000"/>
              </a:buClr>
              <a:buSzPts val="12800"/>
              <a:buFont typeface="Arial"/>
              <a:buNone/>
              <a:defRPr sz="12800"/>
            </a:lvl1pPr>
            <a:lvl2pPr lvl="1" algn="ctr">
              <a:lnSpc>
                <a:spcPct val="80000"/>
              </a:lnSpc>
              <a:spcBef>
                <a:spcPts val="0"/>
              </a:spcBef>
              <a:spcAft>
                <a:spcPts val="0"/>
              </a:spcAft>
              <a:buClr>
                <a:srgbClr val="000000"/>
              </a:buClr>
              <a:buSzPts val="1800"/>
              <a:buNone/>
              <a:defRPr/>
            </a:lvl2pPr>
            <a:lvl3pPr lvl="2" algn="ctr">
              <a:lnSpc>
                <a:spcPct val="80000"/>
              </a:lnSpc>
              <a:spcBef>
                <a:spcPts val="0"/>
              </a:spcBef>
              <a:spcAft>
                <a:spcPts val="0"/>
              </a:spcAft>
              <a:buClr>
                <a:srgbClr val="000000"/>
              </a:buClr>
              <a:buSzPts val="1800"/>
              <a:buNone/>
              <a:defRPr/>
            </a:lvl3pPr>
            <a:lvl4pPr lvl="3" algn="ctr">
              <a:lnSpc>
                <a:spcPct val="80000"/>
              </a:lnSpc>
              <a:spcBef>
                <a:spcPts val="0"/>
              </a:spcBef>
              <a:spcAft>
                <a:spcPts val="0"/>
              </a:spcAft>
              <a:buClr>
                <a:srgbClr val="000000"/>
              </a:buClr>
              <a:buSzPts val="1800"/>
              <a:buNone/>
              <a:defRPr/>
            </a:lvl4pPr>
            <a:lvl5pPr lvl="4" algn="ctr">
              <a:lnSpc>
                <a:spcPct val="80000"/>
              </a:lnSpc>
              <a:spcBef>
                <a:spcPts val="0"/>
              </a:spcBef>
              <a:spcAft>
                <a:spcPts val="0"/>
              </a:spcAft>
              <a:buClr>
                <a:srgbClr val="000000"/>
              </a:buClr>
              <a:buSzPts val="1800"/>
              <a:buNone/>
              <a:defRPr/>
            </a:lvl5pPr>
            <a:lvl6pPr lvl="5" algn="ctr">
              <a:lnSpc>
                <a:spcPct val="80000"/>
              </a:lnSpc>
              <a:spcBef>
                <a:spcPts val="0"/>
              </a:spcBef>
              <a:spcAft>
                <a:spcPts val="0"/>
              </a:spcAft>
              <a:buClr>
                <a:srgbClr val="000000"/>
              </a:buClr>
              <a:buSzPts val="1800"/>
              <a:buNone/>
              <a:defRPr/>
            </a:lvl6pPr>
            <a:lvl7pPr lvl="6" algn="ctr">
              <a:lnSpc>
                <a:spcPct val="80000"/>
              </a:lnSpc>
              <a:spcBef>
                <a:spcPts val="0"/>
              </a:spcBef>
              <a:spcAft>
                <a:spcPts val="0"/>
              </a:spcAft>
              <a:buClr>
                <a:srgbClr val="000000"/>
              </a:buClr>
              <a:buSzPts val="1800"/>
              <a:buNone/>
              <a:defRPr/>
            </a:lvl7pPr>
            <a:lvl8pPr lvl="7" algn="ctr">
              <a:lnSpc>
                <a:spcPct val="80000"/>
              </a:lnSpc>
              <a:spcBef>
                <a:spcPts val="0"/>
              </a:spcBef>
              <a:spcAft>
                <a:spcPts val="0"/>
              </a:spcAft>
              <a:buClr>
                <a:srgbClr val="000000"/>
              </a:buClr>
              <a:buSzPts val="1800"/>
              <a:buNone/>
              <a:defRPr/>
            </a:lvl8pPr>
            <a:lvl9pPr lvl="8" algn="ctr">
              <a:lnSpc>
                <a:spcPct val="80000"/>
              </a:lnSpc>
              <a:spcBef>
                <a:spcPts val="0"/>
              </a:spcBef>
              <a:spcAft>
                <a:spcPts val="0"/>
              </a:spcAft>
              <a:buClr>
                <a:srgbClr val="000000"/>
              </a:buClr>
              <a:buSzPts val="1800"/>
              <a:buNone/>
              <a:defRPr/>
            </a:lvl9pPr>
          </a:lstStyle>
          <a:p/>
        </p:txBody>
      </p:sp>
      <p:sp>
        <p:nvSpPr>
          <p:cNvPr id="41" name="Google Shape;41;p13"/>
          <p:cNvSpPr txBox="1"/>
          <p:nvPr>
            <p:ph idx="12" type="sldNum"/>
          </p:nvPr>
        </p:nvSpPr>
        <p:spPr>
          <a:xfrm>
            <a:off x="12001499" y="12700000"/>
            <a:ext cx="388621" cy="429261"/>
          </a:xfrm>
          <a:prstGeom prst="rect">
            <a:avLst/>
          </a:prstGeom>
          <a:noFill/>
          <a:ln>
            <a:noFill/>
          </a:ln>
        </p:spPr>
        <p:txBody>
          <a:bodyPr anchorCtr="0" anchor="b" bIns="50800" lIns="50800" spcFirstLastPara="1" rIns="50800" wrap="square" tIns="50800">
            <a:spAutoFit/>
          </a:bodyPr>
          <a:lstStyle>
            <a:lvl1pPr indent="0" lvl="0" marL="0" algn="ctr">
              <a:lnSpc>
                <a:spcPct val="100000"/>
              </a:lnSpc>
              <a:spcBef>
                <a:spcPts val="0"/>
              </a:spcBef>
              <a:spcAft>
                <a:spcPts val="0"/>
              </a:spcAft>
              <a:buClr>
                <a:srgbClr val="5E5E5E"/>
              </a:buClr>
              <a:buSzPts val="2000"/>
              <a:buFont typeface="Arial"/>
              <a:buNone/>
              <a:defRPr sz="2000">
                <a:solidFill>
                  <a:srgbClr val="5E5E5E"/>
                </a:solidFill>
                <a:latin typeface="Arial"/>
                <a:ea typeface="Arial"/>
                <a:cs typeface="Arial"/>
                <a:sym typeface="Arial"/>
              </a:defRPr>
            </a:lvl1pPr>
            <a:lvl2pPr indent="0" lvl="1" marL="0" algn="ctr">
              <a:lnSpc>
                <a:spcPct val="100000"/>
              </a:lnSpc>
              <a:spcBef>
                <a:spcPts val="0"/>
              </a:spcBef>
              <a:spcAft>
                <a:spcPts val="0"/>
              </a:spcAft>
              <a:buClr>
                <a:srgbClr val="5E5E5E"/>
              </a:buClr>
              <a:buSzPts val="2000"/>
              <a:buFont typeface="Arial"/>
              <a:buNone/>
              <a:defRPr sz="2000">
                <a:solidFill>
                  <a:srgbClr val="5E5E5E"/>
                </a:solidFill>
                <a:latin typeface="Arial"/>
                <a:ea typeface="Arial"/>
                <a:cs typeface="Arial"/>
                <a:sym typeface="Arial"/>
              </a:defRPr>
            </a:lvl2pPr>
            <a:lvl3pPr indent="0" lvl="2" marL="0" algn="ctr">
              <a:lnSpc>
                <a:spcPct val="100000"/>
              </a:lnSpc>
              <a:spcBef>
                <a:spcPts val="0"/>
              </a:spcBef>
              <a:spcAft>
                <a:spcPts val="0"/>
              </a:spcAft>
              <a:buClr>
                <a:srgbClr val="5E5E5E"/>
              </a:buClr>
              <a:buSzPts val="2000"/>
              <a:buFont typeface="Arial"/>
              <a:buNone/>
              <a:defRPr sz="2000">
                <a:solidFill>
                  <a:srgbClr val="5E5E5E"/>
                </a:solidFill>
                <a:latin typeface="Arial"/>
                <a:ea typeface="Arial"/>
                <a:cs typeface="Arial"/>
                <a:sym typeface="Arial"/>
              </a:defRPr>
            </a:lvl3pPr>
            <a:lvl4pPr indent="0" lvl="3" marL="0" algn="ctr">
              <a:lnSpc>
                <a:spcPct val="100000"/>
              </a:lnSpc>
              <a:spcBef>
                <a:spcPts val="0"/>
              </a:spcBef>
              <a:spcAft>
                <a:spcPts val="0"/>
              </a:spcAft>
              <a:buClr>
                <a:srgbClr val="5E5E5E"/>
              </a:buClr>
              <a:buSzPts val="2000"/>
              <a:buFont typeface="Arial"/>
              <a:buNone/>
              <a:defRPr sz="2000">
                <a:solidFill>
                  <a:srgbClr val="5E5E5E"/>
                </a:solidFill>
                <a:latin typeface="Arial"/>
                <a:ea typeface="Arial"/>
                <a:cs typeface="Arial"/>
                <a:sym typeface="Arial"/>
              </a:defRPr>
            </a:lvl4pPr>
            <a:lvl5pPr indent="0" lvl="4" marL="0" algn="ctr">
              <a:lnSpc>
                <a:spcPct val="100000"/>
              </a:lnSpc>
              <a:spcBef>
                <a:spcPts val="0"/>
              </a:spcBef>
              <a:spcAft>
                <a:spcPts val="0"/>
              </a:spcAft>
              <a:buClr>
                <a:srgbClr val="5E5E5E"/>
              </a:buClr>
              <a:buSzPts val="2000"/>
              <a:buFont typeface="Arial"/>
              <a:buNone/>
              <a:defRPr sz="2000">
                <a:solidFill>
                  <a:srgbClr val="5E5E5E"/>
                </a:solidFill>
                <a:latin typeface="Arial"/>
                <a:ea typeface="Arial"/>
                <a:cs typeface="Arial"/>
                <a:sym typeface="Arial"/>
              </a:defRPr>
            </a:lvl5pPr>
            <a:lvl6pPr indent="0" lvl="5" marL="0" algn="ctr">
              <a:lnSpc>
                <a:spcPct val="100000"/>
              </a:lnSpc>
              <a:spcBef>
                <a:spcPts val="0"/>
              </a:spcBef>
              <a:spcAft>
                <a:spcPts val="0"/>
              </a:spcAft>
              <a:buClr>
                <a:srgbClr val="5E5E5E"/>
              </a:buClr>
              <a:buSzPts val="2000"/>
              <a:buFont typeface="Arial"/>
              <a:buNone/>
              <a:defRPr sz="2000">
                <a:solidFill>
                  <a:srgbClr val="5E5E5E"/>
                </a:solidFill>
                <a:latin typeface="Arial"/>
                <a:ea typeface="Arial"/>
                <a:cs typeface="Arial"/>
                <a:sym typeface="Arial"/>
              </a:defRPr>
            </a:lvl6pPr>
            <a:lvl7pPr indent="0" lvl="6" marL="0" algn="ctr">
              <a:lnSpc>
                <a:spcPct val="100000"/>
              </a:lnSpc>
              <a:spcBef>
                <a:spcPts val="0"/>
              </a:spcBef>
              <a:spcAft>
                <a:spcPts val="0"/>
              </a:spcAft>
              <a:buClr>
                <a:srgbClr val="5E5E5E"/>
              </a:buClr>
              <a:buSzPts val="2000"/>
              <a:buFont typeface="Arial"/>
              <a:buNone/>
              <a:defRPr sz="2000">
                <a:solidFill>
                  <a:srgbClr val="5E5E5E"/>
                </a:solidFill>
                <a:latin typeface="Arial"/>
                <a:ea typeface="Arial"/>
                <a:cs typeface="Arial"/>
                <a:sym typeface="Arial"/>
              </a:defRPr>
            </a:lvl7pPr>
            <a:lvl8pPr indent="0" lvl="7" marL="0" algn="ctr">
              <a:lnSpc>
                <a:spcPct val="100000"/>
              </a:lnSpc>
              <a:spcBef>
                <a:spcPts val="0"/>
              </a:spcBef>
              <a:spcAft>
                <a:spcPts val="0"/>
              </a:spcAft>
              <a:buClr>
                <a:srgbClr val="5E5E5E"/>
              </a:buClr>
              <a:buSzPts val="2000"/>
              <a:buFont typeface="Arial"/>
              <a:buNone/>
              <a:defRPr sz="2000">
                <a:solidFill>
                  <a:srgbClr val="5E5E5E"/>
                </a:solidFill>
                <a:latin typeface="Arial"/>
                <a:ea typeface="Arial"/>
                <a:cs typeface="Arial"/>
                <a:sym typeface="Arial"/>
              </a:defRPr>
            </a:lvl8pPr>
            <a:lvl9pPr indent="0" lvl="8" marL="0" algn="ctr">
              <a:lnSpc>
                <a:spcPct val="100000"/>
              </a:lnSpc>
              <a:spcBef>
                <a:spcPts val="0"/>
              </a:spcBef>
              <a:spcAft>
                <a:spcPts val="0"/>
              </a:spcAft>
              <a:buClr>
                <a:srgbClr val="5E5E5E"/>
              </a:buClr>
              <a:buSzPts val="2000"/>
              <a:buFont typeface="Arial"/>
              <a:buNone/>
              <a:defRPr sz="2000">
                <a:solidFill>
                  <a:srgbClr val="5E5E5E"/>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42" name="Shape 42"/>
        <p:cNvGrpSpPr/>
        <p:nvPr/>
      </p:nvGrpSpPr>
      <p:grpSpPr>
        <a:xfrm>
          <a:off x="0" y="0"/>
          <a:ext cx="0" cy="0"/>
          <a:chOff x="0" y="0"/>
          <a:chExt cx="0" cy="0"/>
        </a:xfrm>
      </p:grpSpPr>
      <p:sp>
        <p:nvSpPr>
          <p:cNvPr id="43" name="Google Shape;43;p14"/>
          <p:cNvSpPr txBox="1"/>
          <p:nvPr>
            <p:ph type="title"/>
          </p:nvPr>
        </p:nvSpPr>
        <p:spPr>
          <a:xfrm>
            <a:off x="1219200" y="774700"/>
            <a:ext cx="21945600" cy="1727200"/>
          </a:xfrm>
          <a:prstGeom prst="rect">
            <a:avLst/>
          </a:prstGeom>
          <a:noFill/>
          <a:ln>
            <a:noFill/>
          </a:ln>
        </p:spPr>
        <p:txBody>
          <a:bodyPr anchorCtr="0" anchor="t" bIns="50800" lIns="50800" spcFirstLastPara="1" rIns="50800" wrap="square" tIns="50800">
            <a:normAutofit/>
          </a:bodyPr>
          <a:lstStyle>
            <a:lvl1pPr lvl="0" algn="ctr">
              <a:lnSpc>
                <a:spcPct val="80000"/>
              </a:lnSpc>
              <a:spcBef>
                <a:spcPts val="0"/>
              </a:spcBef>
              <a:spcAft>
                <a:spcPts val="0"/>
              </a:spcAft>
              <a:buClr>
                <a:srgbClr val="000000"/>
              </a:buClr>
              <a:buSzPts val="1800"/>
              <a:buNone/>
              <a:defRPr/>
            </a:lvl1pPr>
            <a:lvl2pPr lvl="1" algn="ctr">
              <a:lnSpc>
                <a:spcPct val="80000"/>
              </a:lnSpc>
              <a:spcBef>
                <a:spcPts val="0"/>
              </a:spcBef>
              <a:spcAft>
                <a:spcPts val="0"/>
              </a:spcAft>
              <a:buClr>
                <a:srgbClr val="000000"/>
              </a:buClr>
              <a:buSzPts val="1800"/>
              <a:buNone/>
              <a:defRPr/>
            </a:lvl2pPr>
            <a:lvl3pPr lvl="2" algn="ctr">
              <a:lnSpc>
                <a:spcPct val="80000"/>
              </a:lnSpc>
              <a:spcBef>
                <a:spcPts val="0"/>
              </a:spcBef>
              <a:spcAft>
                <a:spcPts val="0"/>
              </a:spcAft>
              <a:buClr>
                <a:srgbClr val="000000"/>
              </a:buClr>
              <a:buSzPts val="1800"/>
              <a:buNone/>
              <a:defRPr/>
            </a:lvl3pPr>
            <a:lvl4pPr lvl="3" algn="ctr">
              <a:lnSpc>
                <a:spcPct val="80000"/>
              </a:lnSpc>
              <a:spcBef>
                <a:spcPts val="0"/>
              </a:spcBef>
              <a:spcAft>
                <a:spcPts val="0"/>
              </a:spcAft>
              <a:buClr>
                <a:srgbClr val="000000"/>
              </a:buClr>
              <a:buSzPts val="1800"/>
              <a:buNone/>
              <a:defRPr/>
            </a:lvl4pPr>
            <a:lvl5pPr lvl="4" algn="ctr">
              <a:lnSpc>
                <a:spcPct val="80000"/>
              </a:lnSpc>
              <a:spcBef>
                <a:spcPts val="0"/>
              </a:spcBef>
              <a:spcAft>
                <a:spcPts val="0"/>
              </a:spcAft>
              <a:buClr>
                <a:srgbClr val="000000"/>
              </a:buClr>
              <a:buSzPts val="1800"/>
              <a:buNone/>
              <a:defRPr/>
            </a:lvl5pPr>
            <a:lvl6pPr lvl="5" algn="ctr">
              <a:lnSpc>
                <a:spcPct val="80000"/>
              </a:lnSpc>
              <a:spcBef>
                <a:spcPts val="0"/>
              </a:spcBef>
              <a:spcAft>
                <a:spcPts val="0"/>
              </a:spcAft>
              <a:buClr>
                <a:srgbClr val="000000"/>
              </a:buClr>
              <a:buSzPts val="1800"/>
              <a:buNone/>
              <a:defRPr/>
            </a:lvl6pPr>
            <a:lvl7pPr lvl="6" algn="ctr">
              <a:lnSpc>
                <a:spcPct val="80000"/>
              </a:lnSpc>
              <a:spcBef>
                <a:spcPts val="0"/>
              </a:spcBef>
              <a:spcAft>
                <a:spcPts val="0"/>
              </a:spcAft>
              <a:buClr>
                <a:srgbClr val="000000"/>
              </a:buClr>
              <a:buSzPts val="1800"/>
              <a:buNone/>
              <a:defRPr/>
            </a:lvl7pPr>
            <a:lvl8pPr lvl="7" algn="ctr">
              <a:lnSpc>
                <a:spcPct val="80000"/>
              </a:lnSpc>
              <a:spcBef>
                <a:spcPts val="0"/>
              </a:spcBef>
              <a:spcAft>
                <a:spcPts val="0"/>
              </a:spcAft>
              <a:buClr>
                <a:srgbClr val="000000"/>
              </a:buClr>
              <a:buSzPts val="1800"/>
              <a:buNone/>
              <a:defRPr/>
            </a:lvl8pPr>
            <a:lvl9pPr lvl="8" algn="ctr">
              <a:lnSpc>
                <a:spcPct val="80000"/>
              </a:lnSpc>
              <a:spcBef>
                <a:spcPts val="0"/>
              </a:spcBef>
              <a:spcAft>
                <a:spcPts val="0"/>
              </a:spcAft>
              <a:buClr>
                <a:srgbClr val="000000"/>
              </a:buClr>
              <a:buSzPts val="1800"/>
              <a:buNone/>
              <a:defRPr/>
            </a:lvl9pPr>
          </a:lstStyle>
          <a:p/>
        </p:txBody>
      </p:sp>
      <p:sp>
        <p:nvSpPr>
          <p:cNvPr id="44" name="Google Shape;44;p14"/>
          <p:cNvSpPr txBox="1"/>
          <p:nvPr>
            <p:ph idx="1" type="body"/>
          </p:nvPr>
        </p:nvSpPr>
        <p:spPr>
          <a:xfrm>
            <a:off x="1219200" y="2384648"/>
            <a:ext cx="21945602" cy="832613"/>
          </a:xfrm>
          <a:prstGeom prst="rect">
            <a:avLst/>
          </a:prstGeom>
          <a:noFill/>
          <a:ln>
            <a:noFill/>
          </a:ln>
        </p:spPr>
        <p:txBody>
          <a:bodyPr anchorCtr="0" anchor="t" bIns="50800" lIns="50800" spcFirstLastPara="1" rIns="50800" wrap="square" tIns="50800">
            <a:normAutofit/>
          </a:bodyPr>
          <a:lstStyle>
            <a:lvl1pPr indent="-228600" lvl="0" marL="457200" algn="ctr">
              <a:lnSpc>
                <a:spcPct val="100000"/>
              </a:lnSpc>
              <a:spcBef>
                <a:spcPts val="0"/>
              </a:spcBef>
              <a:spcAft>
                <a:spcPts val="0"/>
              </a:spcAft>
              <a:buClr>
                <a:srgbClr val="000000"/>
              </a:buClr>
              <a:buSzPts val="4400"/>
              <a:buFont typeface="Arial"/>
              <a:buNone/>
              <a:defRPr>
                <a:latin typeface="Arial"/>
                <a:ea typeface="Arial"/>
                <a:cs typeface="Arial"/>
                <a:sym typeface="Arial"/>
              </a:defRPr>
            </a:lvl1pPr>
            <a:lvl2pPr indent="-400050" lvl="1" marL="914400" algn="l">
              <a:lnSpc>
                <a:spcPct val="90000"/>
              </a:lnSpc>
              <a:spcBef>
                <a:spcPts val="2400"/>
              </a:spcBef>
              <a:spcAft>
                <a:spcPts val="0"/>
              </a:spcAft>
              <a:buClr>
                <a:srgbClr val="000000"/>
              </a:buClr>
              <a:buSzPts val="2700"/>
              <a:buChar char="•"/>
              <a:defRPr/>
            </a:lvl2pPr>
            <a:lvl3pPr indent="-400050" lvl="2" marL="1371600" algn="l">
              <a:lnSpc>
                <a:spcPct val="90000"/>
              </a:lnSpc>
              <a:spcBef>
                <a:spcPts val="2400"/>
              </a:spcBef>
              <a:spcAft>
                <a:spcPts val="0"/>
              </a:spcAft>
              <a:buClr>
                <a:srgbClr val="000000"/>
              </a:buClr>
              <a:buSzPts val="2700"/>
              <a:buChar char="•"/>
              <a:defRPr/>
            </a:lvl3pPr>
            <a:lvl4pPr indent="-400050" lvl="3" marL="1828800" algn="l">
              <a:lnSpc>
                <a:spcPct val="90000"/>
              </a:lnSpc>
              <a:spcBef>
                <a:spcPts val="2400"/>
              </a:spcBef>
              <a:spcAft>
                <a:spcPts val="0"/>
              </a:spcAft>
              <a:buClr>
                <a:srgbClr val="000000"/>
              </a:buClr>
              <a:buSzPts val="2700"/>
              <a:buChar char="•"/>
              <a:defRPr/>
            </a:lvl4pPr>
            <a:lvl5pPr indent="-400050" lvl="4" marL="2286000" algn="l">
              <a:lnSpc>
                <a:spcPct val="90000"/>
              </a:lnSpc>
              <a:spcBef>
                <a:spcPts val="2400"/>
              </a:spcBef>
              <a:spcAft>
                <a:spcPts val="0"/>
              </a:spcAft>
              <a:buClr>
                <a:srgbClr val="000000"/>
              </a:buClr>
              <a:buSzPts val="2700"/>
              <a:buChar char="•"/>
              <a:defRPr/>
            </a:lvl5pPr>
            <a:lvl6pPr indent="-400050" lvl="5" marL="2743200" algn="l">
              <a:lnSpc>
                <a:spcPct val="90000"/>
              </a:lnSpc>
              <a:spcBef>
                <a:spcPts val="2400"/>
              </a:spcBef>
              <a:spcAft>
                <a:spcPts val="0"/>
              </a:spcAft>
              <a:buClr>
                <a:srgbClr val="000000"/>
              </a:buClr>
              <a:buSzPts val="2700"/>
              <a:buChar char="•"/>
              <a:defRPr/>
            </a:lvl6pPr>
            <a:lvl7pPr indent="-400050" lvl="6" marL="3200400" algn="l">
              <a:lnSpc>
                <a:spcPct val="90000"/>
              </a:lnSpc>
              <a:spcBef>
                <a:spcPts val="2400"/>
              </a:spcBef>
              <a:spcAft>
                <a:spcPts val="0"/>
              </a:spcAft>
              <a:buClr>
                <a:srgbClr val="000000"/>
              </a:buClr>
              <a:buSzPts val="2700"/>
              <a:buChar char="•"/>
              <a:defRPr/>
            </a:lvl7pPr>
            <a:lvl8pPr indent="-400050" lvl="7" marL="3657600" algn="l">
              <a:lnSpc>
                <a:spcPct val="90000"/>
              </a:lnSpc>
              <a:spcBef>
                <a:spcPts val="2400"/>
              </a:spcBef>
              <a:spcAft>
                <a:spcPts val="0"/>
              </a:spcAft>
              <a:buClr>
                <a:srgbClr val="000000"/>
              </a:buClr>
              <a:buSzPts val="2700"/>
              <a:buChar char="•"/>
              <a:defRPr/>
            </a:lvl8pPr>
            <a:lvl9pPr indent="-400050" lvl="8" marL="4114800" algn="l">
              <a:lnSpc>
                <a:spcPct val="90000"/>
              </a:lnSpc>
              <a:spcBef>
                <a:spcPts val="2400"/>
              </a:spcBef>
              <a:spcAft>
                <a:spcPts val="0"/>
              </a:spcAft>
              <a:buClr>
                <a:srgbClr val="000000"/>
              </a:buClr>
              <a:buSzPts val="2700"/>
              <a:buChar char="•"/>
              <a:defRPr/>
            </a:lvl9pPr>
          </a:lstStyle>
          <a:p/>
        </p:txBody>
      </p:sp>
      <p:sp>
        <p:nvSpPr>
          <p:cNvPr id="45" name="Google Shape;45;p14"/>
          <p:cNvSpPr txBox="1"/>
          <p:nvPr>
            <p:ph idx="12" type="sldNum"/>
          </p:nvPr>
        </p:nvSpPr>
        <p:spPr>
          <a:xfrm>
            <a:off x="12001499" y="12700000"/>
            <a:ext cx="388621" cy="429261"/>
          </a:xfrm>
          <a:prstGeom prst="rect">
            <a:avLst/>
          </a:prstGeom>
          <a:noFill/>
          <a:ln>
            <a:noFill/>
          </a:ln>
        </p:spPr>
        <p:txBody>
          <a:bodyPr anchorCtr="0" anchor="b" bIns="50800" lIns="50800" spcFirstLastPara="1" rIns="50800" wrap="square" tIns="50800">
            <a:spAutoFit/>
          </a:bodyPr>
          <a:lstStyle>
            <a:lvl1pPr indent="0" lvl="0" marL="0" algn="ctr">
              <a:lnSpc>
                <a:spcPct val="100000"/>
              </a:lnSpc>
              <a:spcBef>
                <a:spcPts val="0"/>
              </a:spcBef>
              <a:spcAft>
                <a:spcPts val="0"/>
              </a:spcAft>
              <a:buClr>
                <a:srgbClr val="5E5E5E"/>
              </a:buClr>
              <a:buSzPts val="2000"/>
              <a:buFont typeface="Arial"/>
              <a:buNone/>
              <a:defRPr sz="2000">
                <a:solidFill>
                  <a:srgbClr val="5E5E5E"/>
                </a:solidFill>
                <a:latin typeface="Arial"/>
                <a:ea typeface="Arial"/>
                <a:cs typeface="Arial"/>
                <a:sym typeface="Arial"/>
              </a:defRPr>
            </a:lvl1pPr>
            <a:lvl2pPr indent="0" lvl="1" marL="0" algn="ctr">
              <a:lnSpc>
                <a:spcPct val="100000"/>
              </a:lnSpc>
              <a:spcBef>
                <a:spcPts val="0"/>
              </a:spcBef>
              <a:spcAft>
                <a:spcPts val="0"/>
              </a:spcAft>
              <a:buClr>
                <a:srgbClr val="5E5E5E"/>
              </a:buClr>
              <a:buSzPts val="2000"/>
              <a:buFont typeface="Arial"/>
              <a:buNone/>
              <a:defRPr sz="2000">
                <a:solidFill>
                  <a:srgbClr val="5E5E5E"/>
                </a:solidFill>
                <a:latin typeface="Arial"/>
                <a:ea typeface="Arial"/>
                <a:cs typeface="Arial"/>
                <a:sym typeface="Arial"/>
              </a:defRPr>
            </a:lvl2pPr>
            <a:lvl3pPr indent="0" lvl="2" marL="0" algn="ctr">
              <a:lnSpc>
                <a:spcPct val="100000"/>
              </a:lnSpc>
              <a:spcBef>
                <a:spcPts val="0"/>
              </a:spcBef>
              <a:spcAft>
                <a:spcPts val="0"/>
              </a:spcAft>
              <a:buClr>
                <a:srgbClr val="5E5E5E"/>
              </a:buClr>
              <a:buSzPts val="2000"/>
              <a:buFont typeface="Arial"/>
              <a:buNone/>
              <a:defRPr sz="2000">
                <a:solidFill>
                  <a:srgbClr val="5E5E5E"/>
                </a:solidFill>
                <a:latin typeface="Arial"/>
                <a:ea typeface="Arial"/>
                <a:cs typeface="Arial"/>
                <a:sym typeface="Arial"/>
              </a:defRPr>
            </a:lvl3pPr>
            <a:lvl4pPr indent="0" lvl="3" marL="0" algn="ctr">
              <a:lnSpc>
                <a:spcPct val="100000"/>
              </a:lnSpc>
              <a:spcBef>
                <a:spcPts val="0"/>
              </a:spcBef>
              <a:spcAft>
                <a:spcPts val="0"/>
              </a:spcAft>
              <a:buClr>
                <a:srgbClr val="5E5E5E"/>
              </a:buClr>
              <a:buSzPts val="2000"/>
              <a:buFont typeface="Arial"/>
              <a:buNone/>
              <a:defRPr sz="2000">
                <a:solidFill>
                  <a:srgbClr val="5E5E5E"/>
                </a:solidFill>
                <a:latin typeface="Arial"/>
                <a:ea typeface="Arial"/>
                <a:cs typeface="Arial"/>
                <a:sym typeface="Arial"/>
              </a:defRPr>
            </a:lvl4pPr>
            <a:lvl5pPr indent="0" lvl="4" marL="0" algn="ctr">
              <a:lnSpc>
                <a:spcPct val="100000"/>
              </a:lnSpc>
              <a:spcBef>
                <a:spcPts val="0"/>
              </a:spcBef>
              <a:spcAft>
                <a:spcPts val="0"/>
              </a:spcAft>
              <a:buClr>
                <a:srgbClr val="5E5E5E"/>
              </a:buClr>
              <a:buSzPts val="2000"/>
              <a:buFont typeface="Arial"/>
              <a:buNone/>
              <a:defRPr sz="2000">
                <a:solidFill>
                  <a:srgbClr val="5E5E5E"/>
                </a:solidFill>
                <a:latin typeface="Arial"/>
                <a:ea typeface="Arial"/>
                <a:cs typeface="Arial"/>
                <a:sym typeface="Arial"/>
              </a:defRPr>
            </a:lvl5pPr>
            <a:lvl6pPr indent="0" lvl="5" marL="0" algn="ctr">
              <a:lnSpc>
                <a:spcPct val="100000"/>
              </a:lnSpc>
              <a:spcBef>
                <a:spcPts val="0"/>
              </a:spcBef>
              <a:spcAft>
                <a:spcPts val="0"/>
              </a:spcAft>
              <a:buClr>
                <a:srgbClr val="5E5E5E"/>
              </a:buClr>
              <a:buSzPts val="2000"/>
              <a:buFont typeface="Arial"/>
              <a:buNone/>
              <a:defRPr sz="2000">
                <a:solidFill>
                  <a:srgbClr val="5E5E5E"/>
                </a:solidFill>
                <a:latin typeface="Arial"/>
                <a:ea typeface="Arial"/>
                <a:cs typeface="Arial"/>
                <a:sym typeface="Arial"/>
              </a:defRPr>
            </a:lvl6pPr>
            <a:lvl7pPr indent="0" lvl="6" marL="0" algn="ctr">
              <a:lnSpc>
                <a:spcPct val="100000"/>
              </a:lnSpc>
              <a:spcBef>
                <a:spcPts val="0"/>
              </a:spcBef>
              <a:spcAft>
                <a:spcPts val="0"/>
              </a:spcAft>
              <a:buClr>
                <a:srgbClr val="5E5E5E"/>
              </a:buClr>
              <a:buSzPts val="2000"/>
              <a:buFont typeface="Arial"/>
              <a:buNone/>
              <a:defRPr sz="2000">
                <a:solidFill>
                  <a:srgbClr val="5E5E5E"/>
                </a:solidFill>
                <a:latin typeface="Arial"/>
                <a:ea typeface="Arial"/>
                <a:cs typeface="Arial"/>
                <a:sym typeface="Arial"/>
              </a:defRPr>
            </a:lvl7pPr>
            <a:lvl8pPr indent="0" lvl="7" marL="0" algn="ctr">
              <a:lnSpc>
                <a:spcPct val="100000"/>
              </a:lnSpc>
              <a:spcBef>
                <a:spcPts val="0"/>
              </a:spcBef>
              <a:spcAft>
                <a:spcPts val="0"/>
              </a:spcAft>
              <a:buClr>
                <a:srgbClr val="5E5E5E"/>
              </a:buClr>
              <a:buSzPts val="2000"/>
              <a:buFont typeface="Arial"/>
              <a:buNone/>
              <a:defRPr sz="2000">
                <a:solidFill>
                  <a:srgbClr val="5E5E5E"/>
                </a:solidFill>
                <a:latin typeface="Arial"/>
                <a:ea typeface="Arial"/>
                <a:cs typeface="Arial"/>
                <a:sym typeface="Arial"/>
              </a:defRPr>
            </a:lvl8pPr>
            <a:lvl9pPr indent="0" lvl="8" marL="0" algn="ctr">
              <a:lnSpc>
                <a:spcPct val="100000"/>
              </a:lnSpc>
              <a:spcBef>
                <a:spcPts val="0"/>
              </a:spcBef>
              <a:spcAft>
                <a:spcPts val="0"/>
              </a:spcAft>
              <a:buClr>
                <a:srgbClr val="5E5E5E"/>
              </a:buClr>
              <a:buSzPts val="2000"/>
              <a:buFont typeface="Arial"/>
              <a:buNone/>
              <a:defRPr sz="2000">
                <a:solidFill>
                  <a:srgbClr val="5E5E5E"/>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Agenda">
    <p:spTree>
      <p:nvGrpSpPr>
        <p:cNvPr id="46" name="Shape 46"/>
        <p:cNvGrpSpPr/>
        <p:nvPr/>
      </p:nvGrpSpPr>
      <p:grpSpPr>
        <a:xfrm>
          <a:off x="0" y="0"/>
          <a:ext cx="0" cy="0"/>
          <a:chOff x="0" y="0"/>
          <a:chExt cx="0" cy="0"/>
        </a:xfrm>
      </p:grpSpPr>
      <p:sp>
        <p:nvSpPr>
          <p:cNvPr id="47" name="Google Shape;47;p15"/>
          <p:cNvSpPr txBox="1"/>
          <p:nvPr>
            <p:ph type="title"/>
          </p:nvPr>
        </p:nvSpPr>
        <p:spPr>
          <a:xfrm>
            <a:off x="1219200" y="774700"/>
            <a:ext cx="21945600" cy="1727200"/>
          </a:xfrm>
          <a:prstGeom prst="rect">
            <a:avLst/>
          </a:prstGeom>
          <a:noFill/>
          <a:ln>
            <a:noFill/>
          </a:ln>
        </p:spPr>
        <p:txBody>
          <a:bodyPr anchorCtr="0" anchor="t" bIns="50800" lIns="50800" spcFirstLastPara="1" rIns="50800" wrap="square" tIns="50800">
            <a:normAutofit/>
          </a:bodyPr>
          <a:lstStyle>
            <a:lvl1pPr lvl="0" algn="ctr">
              <a:lnSpc>
                <a:spcPct val="80000"/>
              </a:lnSpc>
              <a:spcBef>
                <a:spcPts val="0"/>
              </a:spcBef>
              <a:spcAft>
                <a:spcPts val="0"/>
              </a:spcAft>
              <a:buClr>
                <a:srgbClr val="000000"/>
              </a:buClr>
              <a:buSzPts val="1800"/>
              <a:buNone/>
              <a:defRPr/>
            </a:lvl1pPr>
            <a:lvl2pPr lvl="1" algn="ctr">
              <a:lnSpc>
                <a:spcPct val="80000"/>
              </a:lnSpc>
              <a:spcBef>
                <a:spcPts val="0"/>
              </a:spcBef>
              <a:spcAft>
                <a:spcPts val="0"/>
              </a:spcAft>
              <a:buClr>
                <a:srgbClr val="000000"/>
              </a:buClr>
              <a:buSzPts val="1800"/>
              <a:buNone/>
              <a:defRPr/>
            </a:lvl2pPr>
            <a:lvl3pPr lvl="2" algn="ctr">
              <a:lnSpc>
                <a:spcPct val="80000"/>
              </a:lnSpc>
              <a:spcBef>
                <a:spcPts val="0"/>
              </a:spcBef>
              <a:spcAft>
                <a:spcPts val="0"/>
              </a:spcAft>
              <a:buClr>
                <a:srgbClr val="000000"/>
              </a:buClr>
              <a:buSzPts val="1800"/>
              <a:buNone/>
              <a:defRPr/>
            </a:lvl3pPr>
            <a:lvl4pPr lvl="3" algn="ctr">
              <a:lnSpc>
                <a:spcPct val="80000"/>
              </a:lnSpc>
              <a:spcBef>
                <a:spcPts val="0"/>
              </a:spcBef>
              <a:spcAft>
                <a:spcPts val="0"/>
              </a:spcAft>
              <a:buClr>
                <a:srgbClr val="000000"/>
              </a:buClr>
              <a:buSzPts val="1800"/>
              <a:buNone/>
              <a:defRPr/>
            </a:lvl4pPr>
            <a:lvl5pPr lvl="4" algn="ctr">
              <a:lnSpc>
                <a:spcPct val="80000"/>
              </a:lnSpc>
              <a:spcBef>
                <a:spcPts val="0"/>
              </a:spcBef>
              <a:spcAft>
                <a:spcPts val="0"/>
              </a:spcAft>
              <a:buClr>
                <a:srgbClr val="000000"/>
              </a:buClr>
              <a:buSzPts val="1800"/>
              <a:buNone/>
              <a:defRPr/>
            </a:lvl5pPr>
            <a:lvl6pPr lvl="5" algn="ctr">
              <a:lnSpc>
                <a:spcPct val="80000"/>
              </a:lnSpc>
              <a:spcBef>
                <a:spcPts val="0"/>
              </a:spcBef>
              <a:spcAft>
                <a:spcPts val="0"/>
              </a:spcAft>
              <a:buClr>
                <a:srgbClr val="000000"/>
              </a:buClr>
              <a:buSzPts val="1800"/>
              <a:buNone/>
              <a:defRPr/>
            </a:lvl6pPr>
            <a:lvl7pPr lvl="6" algn="ctr">
              <a:lnSpc>
                <a:spcPct val="80000"/>
              </a:lnSpc>
              <a:spcBef>
                <a:spcPts val="0"/>
              </a:spcBef>
              <a:spcAft>
                <a:spcPts val="0"/>
              </a:spcAft>
              <a:buClr>
                <a:srgbClr val="000000"/>
              </a:buClr>
              <a:buSzPts val="1800"/>
              <a:buNone/>
              <a:defRPr/>
            </a:lvl7pPr>
            <a:lvl8pPr lvl="7" algn="ctr">
              <a:lnSpc>
                <a:spcPct val="80000"/>
              </a:lnSpc>
              <a:spcBef>
                <a:spcPts val="0"/>
              </a:spcBef>
              <a:spcAft>
                <a:spcPts val="0"/>
              </a:spcAft>
              <a:buClr>
                <a:srgbClr val="000000"/>
              </a:buClr>
              <a:buSzPts val="1800"/>
              <a:buNone/>
              <a:defRPr/>
            </a:lvl8pPr>
            <a:lvl9pPr lvl="8" algn="ctr">
              <a:lnSpc>
                <a:spcPct val="80000"/>
              </a:lnSpc>
              <a:spcBef>
                <a:spcPts val="0"/>
              </a:spcBef>
              <a:spcAft>
                <a:spcPts val="0"/>
              </a:spcAft>
              <a:buClr>
                <a:srgbClr val="000000"/>
              </a:buClr>
              <a:buSzPts val="1800"/>
              <a:buNone/>
              <a:defRPr/>
            </a:lvl9pPr>
          </a:lstStyle>
          <a:p/>
        </p:txBody>
      </p:sp>
      <p:sp>
        <p:nvSpPr>
          <p:cNvPr id="48" name="Google Shape;48;p15"/>
          <p:cNvSpPr txBox="1"/>
          <p:nvPr>
            <p:ph idx="1" type="body"/>
          </p:nvPr>
        </p:nvSpPr>
        <p:spPr>
          <a:xfrm>
            <a:off x="1219200" y="4013200"/>
            <a:ext cx="21945600" cy="8385548"/>
          </a:xfrm>
          <a:prstGeom prst="rect">
            <a:avLst/>
          </a:prstGeom>
          <a:noFill/>
          <a:ln>
            <a:noFill/>
          </a:ln>
        </p:spPr>
        <p:txBody>
          <a:bodyPr anchorCtr="0" anchor="t" bIns="50800" lIns="50800" spcFirstLastPara="1" rIns="50800" wrap="square" tIns="50800">
            <a:normAutofit/>
          </a:bodyPr>
          <a:lstStyle>
            <a:lvl1pPr indent="-228600" lvl="0" marL="457200" algn="l">
              <a:lnSpc>
                <a:spcPct val="100000"/>
              </a:lnSpc>
              <a:spcBef>
                <a:spcPts val="2400"/>
              </a:spcBef>
              <a:spcAft>
                <a:spcPts val="0"/>
              </a:spcAft>
              <a:buClr>
                <a:srgbClr val="000000"/>
              </a:buClr>
              <a:buSzPts val="6800"/>
              <a:buFont typeface="Arial"/>
              <a:buNone/>
              <a:defRPr sz="6800">
                <a:latin typeface="Arial"/>
                <a:ea typeface="Arial"/>
                <a:cs typeface="Arial"/>
                <a:sym typeface="Arial"/>
              </a:defRPr>
            </a:lvl1pPr>
            <a:lvl2pPr indent="-228600" lvl="1" marL="914400" algn="l">
              <a:lnSpc>
                <a:spcPct val="100000"/>
              </a:lnSpc>
              <a:spcBef>
                <a:spcPts val="2400"/>
              </a:spcBef>
              <a:spcAft>
                <a:spcPts val="0"/>
              </a:spcAft>
              <a:buClr>
                <a:srgbClr val="000000"/>
              </a:buClr>
              <a:buSzPts val="6800"/>
              <a:buFont typeface="Arial"/>
              <a:buNone/>
              <a:defRPr sz="6800">
                <a:latin typeface="Arial"/>
                <a:ea typeface="Arial"/>
                <a:cs typeface="Arial"/>
                <a:sym typeface="Arial"/>
              </a:defRPr>
            </a:lvl2pPr>
            <a:lvl3pPr indent="-228600" lvl="2" marL="1371600" algn="l">
              <a:lnSpc>
                <a:spcPct val="100000"/>
              </a:lnSpc>
              <a:spcBef>
                <a:spcPts val="2400"/>
              </a:spcBef>
              <a:spcAft>
                <a:spcPts val="0"/>
              </a:spcAft>
              <a:buClr>
                <a:srgbClr val="000000"/>
              </a:buClr>
              <a:buSzPts val="6800"/>
              <a:buFont typeface="Arial"/>
              <a:buNone/>
              <a:defRPr sz="6800">
                <a:latin typeface="Arial"/>
                <a:ea typeface="Arial"/>
                <a:cs typeface="Arial"/>
                <a:sym typeface="Arial"/>
              </a:defRPr>
            </a:lvl3pPr>
            <a:lvl4pPr indent="-228600" lvl="3" marL="1828800" algn="l">
              <a:lnSpc>
                <a:spcPct val="100000"/>
              </a:lnSpc>
              <a:spcBef>
                <a:spcPts val="2400"/>
              </a:spcBef>
              <a:spcAft>
                <a:spcPts val="0"/>
              </a:spcAft>
              <a:buClr>
                <a:srgbClr val="000000"/>
              </a:buClr>
              <a:buSzPts val="6800"/>
              <a:buFont typeface="Arial"/>
              <a:buNone/>
              <a:defRPr sz="6800">
                <a:latin typeface="Arial"/>
                <a:ea typeface="Arial"/>
                <a:cs typeface="Arial"/>
                <a:sym typeface="Arial"/>
              </a:defRPr>
            </a:lvl4pPr>
            <a:lvl5pPr indent="-228600" lvl="4" marL="2286000" algn="l">
              <a:lnSpc>
                <a:spcPct val="100000"/>
              </a:lnSpc>
              <a:spcBef>
                <a:spcPts val="2400"/>
              </a:spcBef>
              <a:spcAft>
                <a:spcPts val="0"/>
              </a:spcAft>
              <a:buClr>
                <a:srgbClr val="000000"/>
              </a:buClr>
              <a:buSzPts val="6800"/>
              <a:buFont typeface="Arial"/>
              <a:buNone/>
              <a:defRPr sz="6800">
                <a:latin typeface="Arial"/>
                <a:ea typeface="Arial"/>
                <a:cs typeface="Arial"/>
                <a:sym typeface="Arial"/>
              </a:defRPr>
            </a:lvl5pPr>
            <a:lvl6pPr indent="-400050" lvl="5" marL="2743200" algn="l">
              <a:lnSpc>
                <a:spcPct val="90000"/>
              </a:lnSpc>
              <a:spcBef>
                <a:spcPts val="2400"/>
              </a:spcBef>
              <a:spcAft>
                <a:spcPts val="0"/>
              </a:spcAft>
              <a:buClr>
                <a:srgbClr val="000000"/>
              </a:buClr>
              <a:buSzPts val="2700"/>
              <a:buChar char="•"/>
              <a:defRPr/>
            </a:lvl6pPr>
            <a:lvl7pPr indent="-400050" lvl="6" marL="3200400" algn="l">
              <a:lnSpc>
                <a:spcPct val="90000"/>
              </a:lnSpc>
              <a:spcBef>
                <a:spcPts val="2400"/>
              </a:spcBef>
              <a:spcAft>
                <a:spcPts val="0"/>
              </a:spcAft>
              <a:buClr>
                <a:srgbClr val="000000"/>
              </a:buClr>
              <a:buSzPts val="2700"/>
              <a:buChar char="•"/>
              <a:defRPr/>
            </a:lvl7pPr>
            <a:lvl8pPr indent="-400050" lvl="7" marL="3657600" algn="l">
              <a:lnSpc>
                <a:spcPct val="90000"/>
              </a:lnSpc>
              <a:spcBef>
                <a:spcPts val="2400"/>
              </a:spcBef>
              <a:spcAft>
                <a:spcPts val="0"/>
              </a:spcAft>
              <a:buClr>
                <a:srgbClr val="000000"/>
              </a:buClr>
              <a:buSzPts val="2700"/>
              <a:buChar char="•"/>
              <a:defRPr/>
            </a:lvl8pPr>
            <a:lvl9pPr indent="-400050" lvl="8" marL="4114800" algn="l">
              <a:lnSpc>
                <a:spcPct val="90000"/>
              </a:lnSpc>
              <a:spcBef>
                <a:spcPts val="2400"/>
              </a:spcBef>
              <a:spcAft>
                <a:spcPts val="0"/>
              </a:spcAft>
              <a:buClr>
                <a:srgbClr val="000000"/>
              </a:buClr>
              <a:buSzPts val="2700"/>
              <a:buChar char="•"/>
              <a:defRPr/>
            </a:lvl9pPr>
          </a:lstStyle>
          <a:p/>
        </p:txBody>
      </p:sp>
      <p:sp>
        <p:nvSpPr>
          <p:cNvPr id="49" name="Google Shape;49;p15"/>
          <p:cNvSpPr txBox="1"/>
          <p:nvPr>
            <p:ph idx="2" type="body"/>
          </p:nvPr>
        </p:nvSpPr>
        <p:spPr>
          <a:xfrm>
            <a:off x="1219200" y="2387115"/>
            <a:ext cx="21945602" cy="832613"/>
          </a:xfrm>
          <a:prstGeom prst="rect">
            <a:avLst/>
          </a:prstGeom>
          <a:noFill/>
          <a:ln>
            <a:noFill/>
          </a:ln>
        </p:spPr>
        <p:txBody>
          <a:bodyPr anchorCtr="0" anchor="t" bIns="50800" lIns="50800" spcFirstLastPara="1" rIns="50800" wrap="square" tIns="50800">
            <a:normAutofit/>
          </a:bodyPr>
          <a:lstStyle>
            <a:lvl1pPr indent="-228600" lvl="0" marL="457200" algn="ctr">
              <a:lnSpc>
                <a:spcPct val="100000"/>
              </a:lnSpc>
              <a:spcBef>
                <a:spcPts val="0"/>
              </a:spcBef>
              <a:spcAft>
                <a:spcPts val="0"/>
              </a:spcAft>
              <a:buClr>
                <a:srgbClr val="000000"/>
              </a:buClr>
              <a:buSzPts val="4400"/>
              <a:buFont typeface="Arial"/>
              <a:buNone/>
              <a:defRPr>
                <a:latin typeface="Arial"/>
                <a:ea typeface="Arial"/>
                <a:cs typeface="Arial"/>
                <a:sym typeface="Arial"/>
              </a:defRPr>
            </a:lvl1pPr>
            <a:lvl2pPr indent="-400050" lvl="1" marL="914400" algn="l">
              <a:lnSpc>
                <a:spcPct val="90000"/>
              </a:lnSpc>
              <a:spcBef>
                <a:spcPts val="2400"/>
              </a:spcBef>
              <a:spcAft>
                <a:spcPts val="0"/>
              </a:spcAft>
              <a:buClr>
                <a:srgbClr val="000000"/>
              </a:buClr>
              <a:buSzPts val="2700"/>
              <a:buChar char="•"/>
              <a:defRPr/>
            </a:lvl2pPr>
            <a:lvl3pPr indent="-400050" lvl="2" marL="1371600" algn="l">
              <a:lnSpc>
                <a:spcPct val="90000"/>
              </a:lnSpc>
              <a:spcBef>
                <a:spcPts val="2400"/>
              </a:spcBef>
              <a:spcAft>
                <a:spcPts val="0"/>
              </a:spcAft>
              <a:buClr>
                <a:srgbClr val="000000"/>
              </a:buClr>
              <a:buSzPts val="2700"/>
              <a:buChar char="•"/>
              <a:defRPr/>
            </a:lvl3pPr>
            <a:lvl4pPr indent="-400050" lvl="3" marL="1828800" algn="l">
              <a:lnSpc>
                <a:spcPct val="90000"/>
              </a:lnSpc>
              <a:spcBef>
                <a:spcPts val="2400"/>
              </a:spcBef>
              <a:spcAft>
                <a:spcPts val="0"/>
              </a:spcAft>
              <a:buClr>
                <a:srgbClr val="000000"/>
              </a:buClr>
              <a:buSzPts val="2700"/>
              <a:buChar char="•"/>
              <a:defRPr/>
            </a:lvl4pPr>
            <a:lvl5pPr indent="-400050" lvl="4" marL="2286000" algn="l">
              <a:lnSpc>
                <a:spcPct val="90000"/>
              </a:lnSpc>
              <a:spcBef>
                <a:spcPts val="2400"/>
              </a:spcBef>
              <a:spcAft>
                <a:spcPts val="0"/>
              </a:spcAft>
              <a:buClr>
                <a:srgbClr val="000000"/>
              </a:buClr>
              <a:buSzPts val="2700"/>
              <a:buChar char="•"/>
              <a:defRPr/>
            </a:lvl5pPr>
            <a:lvl6pPr indent="-400050" lvl="5" marL="2743200" algn="l">
              <a:lnSpc>
                <a:spcPct val="90000"/>
              </a:lnSpc>
              <a:spcBef>
                <a:spcPts val="2400"/>
              </a:spcBef>
              <a:spcAft>
                <a:spcPts val="0"/>
              </a:spcAft>
              <a:buClr>
                <a:srgbClr val="000000"/>
              </a:buClr>
              <a:buSzPts val="2700"/>
              <a:buChar char="•"/>
              <a:defRPr/>
            </a:lvl6pPr>
            <a:lvl7pPr indent="-400050" lvl="6" marL="3200400" algn="l">
              <a:lnSpc>
                <a:spcPct val="90000"/>
              </a:lnSpc>
              <a:spcBef>
                <a:spcPts val="2400"/>
              </a:spcBef>
              <a:spcAft>
                <a:spcPts val="0"/>
              </a:spcAft>
              <a:buClr>
                <a:srgbClr val="000000"/>
              </a:buClr>
              <a:buSzPts val="2700"/>
              <a:buChar char="•"/>
              <a:defRPr/>
            </a:lvl7pPr>
            <a:lvl8pPr indent="-400050" lvl="7" marL="3657600" algn="l">
              <a:lnSpc>
                <a:spcPct val="90000"/>
              </a:lnSpc>
              <a:spcBef>
                <a:spcPts val="2400"/>
              </a:spcBef>
              <a:spcAft>
                <a:spcPts val="0"/>
              </a:spcAft>
              <a:buClr>
                <a:srgbClr val="000000"/>
              </a:buClr>
              <a:buSzPts val="2700"/>
              <a:buChar char="•"/>
              <a:defRPr/>
            </a:lvl8pPr>
            <a:lvl9pPr indent="-400050" lvl="8" marL="4114800" algn="l">
              <a:lnSpc>
                <a:spcPct val="90000"/>
              </a:lnSpc>
              <a:spcBef>
                <a:spcPts val="2400"/>
              </a:spcBef>
              <a:spcAft>
                <a:spcPts val="0"/>
              </a:spcAft>
              <a:buClr>
                <a:srgbClr val="000000"/>
              </a:buClr>
              <a:buSzPts val="2700"/>
              <a:buChar char="•"/>
              <a:defRPr/>
            </a:lvl9pPr>
          </a:lstStyle>
          <a:p/>
        </p:txBody>
      </p:sp>
      <p:sp>
        <p:nvSpPr>
          <p:cNvPr id="50" name="Google Shape;50;p15"/>
          <p:cNvSpPr txBox="1"/>
          <p:nvPr>
            <p:ph idx="12" type="sldNum"/>
          </p:nvPr>
        </p:nvSpPr>
        <p:spPr>
          <a:xfrm>
            <a:off x="12001499" y="12700000"/>
            <a:ext cx="388621" cy="429261"/>
          </a:xfrm>
          <a:prstGeom prst="rect">
            <a:avLst/>
          </a:prstGeom>
          <a:noFill/>
          <a:ln>
            <a:noFill/>
          </a:ln>
        </p:spPr>
        <p:txBody>
          <a:bodyPr anchorCtr="0" anchor="b" bIns="50800" lIns="50800" spcFirstLastPara="1" rIns="50800" wrap="square" tIns="50800">
            <a:spAutoFit/>
          </a:bodyPr>
          <a:lstStyle>
            <a:lvl1pPr indent="0" lvl="0" marL="0" algn="ctr">
              <a:lnSpc>
                <a:spcPct val="100000"/>
              </a:lnSpc>
              <a:spcBef>
                <a:spcPts val="0"/>
              </a:spcBef>
              <a:spcAft>
                <a:spcPts val="0"/>
              </a:spcAft>
              <a:buClr>
                <a:srgbClr val="5E5E5E"/>
              </a:buClr>
              <a:buSzPts val="2000"/>
              <a:buFont typeface="Arial"/>
              <a:buNone/>
              <a:defRPr sz="2000">
                <a:solidFill>
                  <a:srgbClr val="5E5E5E"/>
                </a:solidFill>
                <a:latin typeface="Arial"/>
                <a:ea typeface="Arial"/>
                <a:cs typeface="Arial"/>
                <a:sym typeface="Arial"/>
              </a:defRPr>
            </a:lvl1pPr>
            <a:lvl2pPr indent="0" lvl="1" marL="0" algn="ctr">
              <a:lnSpc>
                <a:spcPct val="100000"/>
              </a:lnSpc>
              <a:spcBef>
                <a:spcPts val="0"/>
              </a:spcBef>
              <a:spcAft>
                <a:spcPts val="0"/>
              </a:spcAft>
              <a:buClr>
                <a:srgbClr val="5E5E5E"/>
              </a:buClr>
              <a:buSzPts val="2000"/>
              <a:buFont typeface="Arial"/>
              <a:buNone/>
              <a:defRPr sz="2000">
                <a:solidFill>
                  <a:srgbClr val="5E5E5E"/>
                </a:solidFill>
                <a:latin typeface="Arial"/>
                <a:ea typeface="Arial"/>
                <a:cs typeface="Arial"/>
                <a:sym typeface="Arial"/>
              </a:defRPr>
            </a:lvl2pPr>
            <a:lvl3pPr indent="0" lvl="2" marL="0" algn="ctr">
              <a:lnSpc>
                <a:spcPct val="100000"/>
              </a:lnSpc>
              <a:spcBef>
                <a:spcPts val="0"/>
              </a:spcBef>
              <a:spcAft>
                <a:spcPts val="0"/>
              </a:spcAft>
              <a:buClr>
                <a:srgbClr val="5E5E5E"/>
              </a:buClr>
              <a:buSzPts val="2000"/>
              <a:buFont typeface="Arial"/>
              <a:buNone/>
              <a:defRPr sz="2000">
                <a:solidFill>
                  <a:srgbClr val="5E5E5E"/>
                </a:solidFill>
                <a:latin typeface="Arial"/>
                <a:ea typeface="Arial"/>
                <a:cs typeface="Arial"/>
                <a:sym typeface="Arial"/>
              </a:defRPr>
            </a:lvl3pPr>
            <a:lvl4pPr indent="0" lvl="3" marL="0" algn="ctr">
              <a:lnSpc>
                <a:spcPct val="100000"/>
              </a:lnSpc>
              <a:spcBef>
                <a:spcPts val="0"/>
              </a:spcBef>
              <a:spcAft>
                <a:spcPts val="0"/>
              </a:spcAft>
              <a:buClr>
                <a:srgbClr val="5E5E5E"/>
              </a:buClr>
              <a:buSzPts val="2000"/>
              <a:buFont typeface="Arial"/>
              <a:buNone/>
              <a:defRPr sz="2000">
                <a:solidFill>
                  <a:srgbClr val="5E5E5E"/>
                </a:solidFill>
                <a:latin typeface="Arial"/>
                <a:ea typeface="Arial"/>
                <a:cs typeface="Arial"/>
                <a:sym typeface="Arial"/>
              </a:defRPr>
            </a:lvl4pPr>
            <a:lvl5pPr indent="0" lvl="4" marL="0" algn="ctr">
              <a:lnSpc>
                <a:spcPct val="100000"/>
              </a:lnSpc>
              <a:spcBef>
                <a:spcPts val="0"/>
              </a:spcBef>
              <a:spcAft>
                <a:spcPts val="0"/>
              </a:spcAft>
              <a:buClr>
                <a:srgbClr val="5E5E5E"/>
              </a:buClr>
              <a:buSzPts val="2000"/>
              <a:buFont typeface="Arial"/>
              <a:buNone/>
              <a:defRPr sz="2000">
                <a:solidFill>
                  <a:srgbClr val="5E5E5E"/>
                </a:solidFill>
                <a:latin typeface="Arial"/>
                <a:ea typeface="Arial"/>
                <a:cs typeface="Arial"/>
                <a:sym typeface="Arial"/>
              </a:defRPr>
            </a:lvl5pPr>
            <a:lvl6pPr indent="0" lvl="5" marL="0" algn="ctr">
              <a:lnSpc>
                <a:spcPct val="100000"/>
              </a:lnSpc>
              <a:spcBef>
                <a:spcPts val="0"/>
              </a:spcBef>
              <a:spcAft>
                <a:spcPts val="0"/>
              </a:spcAft>
              <a:buClr>
                <a:srgbClr val="5E5E5E"/>
              </a:buClr>
              <a:buSzPts val="2000"/>
              <a:buFont typeface="Arial"/>
              <a:buNone/>
              <a:defRPr sz="2000">
                <a:solidFill>
                  <a:srgbClr val="5E5E5E"/>
                </a:solidFill>
                <a:latin typeface="Arial"/>
                <a:ea typeface="Arial"/>
                <a:cs typeface="Arial"/>
                <a:sym typeface="Arial"/>
              </a:defRPr>
            </a:lvl6pPr>
            <a:lvl7pPr indent="0" lvl="6" marL="0" algn="ctr">
              <a:lnSpc>
                <a:spcPct val="100000"/>
              </a:lnSpc>
              <a:spcBef>
                <a:spcPts val="0"/>
              </a:spcBef>
              <a:spcAft>
                <a:spcPts val="0"/>
              </a:spcAft>
              <a:buClr>
                <a:srgbClr val="5E5E5E"/>
              </a:buClr>
              <a:buSzPts val="2000"/>
              <a:buFont typeface="Arial"/>
              <a:buNone/>
              <a:defRPr sz="2000">
                <a:solidFill>
                  <a:srgbClr val="5E5E5E"/>
                </a:solidFill>
                <a:latin typeface="Arial"/>
                <a:ea typeface="Arial"/>
                <a:cs typeface="Arial"/>
                <a:sym typeface="Arial"/>
              </a:defRPr>
            </a:lvl7pPr>
            <a:lvl8pPr indent="0" lvl="7" marL="0" algn="ctr">
              <a:lnSpc>
                <a:spcPct val="100000"/>
              </a:lnSpc>
              <a:spcBef>
                <a:spcPts val="0"/>
              </a:spcBef>
              <a:spcAft>
                <a:spcPts val="0"/>
              </a:spcAft>
              <a:buClr>
                <a:srgbClr val="5E5E5E"/>
              </a:buClr>
              <a:buSzPts val="2000"/>
              <a:buFont typeface="Arial"/>
              <a:buNone/>
              <a:defRPr sz="2000">
                <a:solidFill>
                  <a:srgbClr val="5E5E5E"/>
                </a:solidFill>
                <a:latin typeface="Arial"/>
                <a:ea typeface="Arial"/>
                <a:cs typeface="Arial"/>
                <a:sym typeface="Arial"/>
              </a:defRPr>
            </a:lvl8pPr>
            <a:lvl9pPr indent="0" lvl="8" marL="0" algn="ctr">
              <a:lnSpc>
                <a:spcPct val="100000"/>
              </a:lnSpc>
              <a:spcBef>
                <a:spcPts val="0"/>
              </a:spcBef>
              <a:spcAft>
                <a:spcPts val="0"/>
              </a:spcAft>
              <a:buClr>
                <a:srgbClr val="5E5E5E"/>
              </a:buClr>
              <a:buSzPts val="2000"/>
              <a:buFont typeface="Arial"/>
              <a:buNone/>
              <a:defRPr sz="2000">
                <a:solidFill>
                  <a:srgbClr val="5E5E5E"/>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18" Type="http://schemas.openxmlformats.org/officeDocument/2006/relationships/theme" Target="../theme/theme1.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6"/>
          <p:cNvSpPr txBox="1"/>
          <p:nvPr>
            <p:ph type="title"/>
          </p:nvPr>
        </p:nvSpPr>
        <p:spPr>
          <a:xfrm>
            <a:off x="1219200" y="774700"/>
            <a:ext cx="21945600" cy="1727200"/>
          </a:xfrm>
          <a:prstGeom prst="rect">
            <a:avLst/>
          </a:prstGeom>
          <a:noFill/>
          <a:ln>
            <a:noFill/>
          </a:ln>
        </p:spPr>
        <p:txBody>
          <a:bodyPr anchorCtr="0" anchor="t" bIns="50800" lIns="50800" spcFirstLastPara="1" rIns="50800" wrap="square" tIns="50800">
            <a:normAutofit/>
          </a:bodyPr>
          <a:lstStyle>
            <a:lvl1pPr lvl="0" marR="0" rtl="0" algn="ctr">
              <a:lnSpc>
                <a:spcPct val="80000"/>
              </a:lnSpc>
              <a:spcBef>
                <a:spcPts val="0"/>
              </a:spcBef>
              <a:spcAft>
                <a:spcPts val="0"/>
              </a:spcAft>
              <a:buClr>
                <a:srgbClr val="000000"/>
              </a:buClr>
              <a:buSzPts val="8400"/>
              <a:buFont typeface="Arial"/>
              <a:buNone/>
              <a:defRPr b="0" i="0" sz="8400" u="none" cap="none" strike="noStrike">
                <a:solidFill>
                  <a:srgbClr val="000000"/>
                </a:solidFill>
                <a:latin typeface="Arial"/>
                <a:ea typeface="Arial"/>
                <a:cs typeface="Arial"/>
                <a:sym typeface="Arial"/>
              </a:defRPr>
            </a:lvl1pPr>
            <a:lvl2pPr lvl="1" marR="0" rtl="0" algn="ctr">
              <a:lnSpc>
                <a:spcPct val="80000"/>
              </a:lnSpc>
              <a:spcBef>
                <a:spcPts val="0"/>
              </a:spcBef>
              <a:spcAft>
                <a:spcPts val="0"/>
              </a:spcAft>
              <a:buClr>
                <a:srgbClr val="000000"/>
              </a:buClr>
              <a:buSzPts val="8400"/>
              <a:buFont typeface="Arial"/>
              <a:buNone/>
              <a:defRPr b="0" i="0" sz="8400" u="none" cap="none" strike="noStrike">
                <a:solidFill>
                  <a:srgbClr val="000000"/>
                </a:solidFill>
                <a:latin typeface="Arial"/>
                <a:ea typeface="Arial"/>
                <a:cs typeface="Arial"/>
                <a:sym typeface="Arial"/>
              </a:defRPr>
            </a:lvl2pPr>
            <a:lvl3pPr lvl="2" marR="0" rtl="0" algn="ctr">
              <a:lnSpc>
                <a:spcPct val="80000"/>
              </a:lnSpc>
              <a:spcBef>
                <a:spcPts val="0"/>
              </a:spcBef>
              <a:spcAft>
                <a:spcPts val="0"/>
              </a:spcAft>
              <a:buClr>
                <a:srgbClr val="000000"/>
              </a:buClr>
              <a:buSzPts val="8400"/>
              <a:buFont typeface="Arial"/>
              <a:buNone/>
              <a:defRPr b="0" i="0" sz="8400" u="none" cap="none" strike="noStrike">
                <a:solidFill>
                  <a:srgbClr val="000000"/>
                </a:solidFill>
                <a:latin typeface="Arial"/>
                <a:ea typeface="Arial"/>
                <a:cs typeface="Arial"/>
                <a:sym typeface="Arial"/>
              </a:defRPr>
            </a:lvl3pPr>
            <a:lvl4pPr lvl="3" marR="0" rtl="0" algn="ctr">
              <a:lnSpc>
                <a:spcPct val="80000"/>
              </a:lnSpc>
              <a:spcBef>
                <a:spcPts val="0"/>
              </a:spcBef>
              <a:spcAft>
                <a:spcPts val="0"/>
              </a:spcAft>
              <a:buClr>
                <a:srgbClr val="000000"/>
              </a:buClr>
              <a:buSzPts val="8400"/>
              <a:buFont typeface="Arial"/>
              <a:buNone/>
              <a:defRPr b="0" i="0" sz="8400" u="none" cap="none" strike="noStrike">
                <a:solidFill>
                  <a:srgbClr val="000000"/>
                </a:solidFill>
                <a:latin typeface="Arial"/>
                <a:ea typeface="Arial"/>
                <a:cs typeface="Arial"/>
                <a:sym typeface="Arial"/>
              </a:defRPr>
            </a:lvl4pPr>
            <a:lvl5pPr lvl="4" marR="0" rtl="0" algn="ctr">
              <a:lnSpc>
                <a:spcPct val="80000"/>
              </a:lnSpc>
              <a:spcBef>
                <a:spcPts val="0"/>
              </a:spcBef>
              <a:spcAft>
                <a:spcPts val="0"/>
              </a:spcAft>
              <a:buClr>
                <a:srgbClr val="000000"/>
              </a:buClr>
              <a:buSzPts val="8400"/>
              <a:buFont typeface="Arial"/>
              <a:buNone/>
              <a:defRPr b="0" i="0" sz="8400" u="none" cap="none" strike="noStrike">
                <a:solidFill>
                  <a:srgbClr val="000000"/>
                </a:solidFill>
                <a:latin typeface="Arial"/>
                <a:ea typeface="Arial"/>
                <a:cs typeface="Arial"/>
                <a:sym typeface="Arial"/>
              </a:defRPr>
            </a:lvl5pPr>
            <a:lvl6pPr lvl="5" marR="0" rtl="0" algn="ctr">
              <a:lnSpc>
                <a:spcPct val="80000"/>
              </a:lnSpc>
              <a:spcBef>
                <a:spcPts val="0"/>
              </a:spcBef>
              <a:spcAft>
                <a:spcPts val="0"/>
              </a:spcAft>
              <a:buClr>
                <a:srgbClr val="000000"/>
              </a:buClr>
              <a:buSzPts val="8400"/>
              <a:buFont typeface="Arial"/>
              <a:buNone/>
              <a:defRPr b="0" i="0" sz="8400" u="none" cap="none" strike="noStrike">
                <a:solidFill>
                  <a:srgbClr val="000000"/>
                </a:solidFill>
                <a:latin typeface="Arial"/>
                <a:ea typeface="Arial"/>
                <a:cs typeface="Arial"/>
                <a:sym typeface="Arial"/>
              </a:defRPr>
            </a:lvl6pPr>
            <a:lvl7pPr lvl="6" marR="0" rtl="0" algn="ctr">
              <a:lnSpc>
                <a:spcPct val="80000"/>
              </a:lnSpc>
              <a:spcBef>
                <a:spcPts val="0"/>
              </a:spcBef>
              <a:spcAft>
                <a:spcPts val="0"/>
              </a:spcAft>
              <a:buClr>
                <a:srgbClr val="000000"/>
              </a:buClr>
              <a:buSzPts val="8400"/>
              <a:buFont typeface="Arial"/>
              <a:buNone/>
              <a:defRPr b="0" i="0" sz="8400" u="none" cap="none" strike="noStrike">
                <a:solidFill>
                  <a:srgbClr val="000000"/>
                </a:solidFill>
                <a:latin typeface="Arial"/>
                <a:ea typeface="Arial"/>
                <a:cs typeface="Arial"/>
                <a:sym typeface="Arial"/>
              </a:defRPr>
            </a:lvl7pPr>
            <a:lvl8pPr lvl="7" marR="0" rtl="0" algn="ctr">
              <a:lnSpc>
                <a:spcPct val="80000"/>
              </a:lnSpc>
              <a:spcBef>
                <a:spcPts val="0"/>
              </a:spcBef>
              <a:spcAft>
                <a:spcPts val="0"/>
              </a:spcAft>
              <a:buClr>
                <a:srgbClr val="000000"/>
              </a:buClr>
              <a:buSzPts val="8400"/>
              <a:buFont typeface="Arial"/>
              <a:buNone/>
              <a:defRPr b="0" i="0" sz="8400" u="none" cap="none" strike="noStrike">
                <a:solidFill>
                  <a:srgbClr val="000000"/>
                </a:solidFill>
                <a:latin typeface="Arial"/>
                <a:ea typeface="Arial"/>
                <a:cs typeface="Arial"/>
                <a:sym typeface="Arial"/>
              </a:defRPr>
            </a:lvl8pPr>
            <a:lvl9pPr lvl="8" marR="0" rtl="0" algn="ctr">
              <a:lnSpc>
                <a:spcPct val="80000"/>
              </a:lnSpc>
              <a:spcBef>
                <a:spcPts val="0"/>
              </a:spcBef>
              <a:spcAft>
                <a:spcPts val="0"/>
              </a:spcAft>
              <a:buClr>
                <a:srgbClr val="000000"/>
              </a:buClr>
              <a:buSzPts val="8400"/>
              <a:buFont typeface="Arial"/>
              <a:buNone/>
              <a:defRPr b="0" i="0" sz="8400" u="none" cap="none" strike="noStrike">
                <a:solidFill>
                  <a:srgbClr val="000000"/>
                </a:solidFill>
                <a:latin typeface="Arial"/>
                <a:ea typeface="Arial"/>
                <a:cs typeface="Arial"/>
                <a:sym typeface="Arial"/>
              </a:defRPr>
            </a:lvl9pPr>
          </a:lstStyle>
          <a:p/>
        </p:txBody>
      </p:sp>
      <p:sp>
        <p:nvSpPr>
          <p:cNvPr id="7" name="Google Shape;7;p6"/>
          <p:cNvSpPr txBox="1"/>
          <p:nvPr>
            <p:ph idx="1" type="body"/>
          </p:nvPr>
        </p:nvSpPr>
        <p:spPr>
          <a:xfrm>
            <a:off x="1219200" y="4013200"/>
            <a:ext cx="21948577" cy="8483600"/>
          </a:xfrm>
          <a:prstGeom prst="rect">
            <a:avLst/>
          </a:prstGeom>
          <a:noFill/>
          <a:ln>
            <a:noFill/>
          </a:ln>
        </p:spPr>
        <p:txBody>
          <a:bodyPr anchorCtr="0" anchor="t" bIns="50800" lIns="50800" spcFirstLastPara="1" rIns="50800" wrap="square" tIns="50800">
            <a:normAutofit/>
          </a:bodyPr>
          <a:lstStyle>
            <a:lvl1pPr indent="-647700" lvl="0" marL="457200" marR="0" rtl="0" algn="l">
              <a:lnSpc>
                <a:spcPct val="90000"/>
              </a:lnSpc>
              <a:spcBef>
                <a:spcPts val="2400"/>
              </a:spcBef>
              <a:spcAft>
                <a:spcPts val="0"/>
              </a:spcAft>
              <a:buClr>
                <a:srgbClr val="000000"/>
              </a:buClr>
              <a:buSzPts val="6600"/>
              <a:buFont typeface="Arial"/>
              <a:buChar char="•"/>
              <a:defRPr b="0" i="0" sz="4400" u="none" cap="none" strike="noStrike">
                <a:solidFill>
                  <a:srgbClr val="000000"/>
                </a:solidFill>
                <a:latin typeface="Arial"/>
                <a:ea typeface="Arial"/>
                <a:cs typeface="Arial"/>
                <a:sym typeface="Arial"/>
              </a:defRPr>
            </a:lvl1pPr>
            <a:lvl2pPr indent="-647700" lvl="1" marL="914400" marR="0" rtl="0" algn="l">
              <a:lnSpc>
                <a:spcPct val="90000"/>
              </a:lnSpc>
              <a:spcBef>
                <a:spcPts val="2400"/>
              </a:spcBef>
              <a:spcAft>
                <a:spcPts val="0"/>
              </a:spcAft>
              <a:buClr>
                <a:srgbClr val="000000"/>
              </a:buClr>
              <a:buSzPts val="6600"/>
              <a:buFont typeface="Arial"/>
              <a:buChar char="•"/>
              <a:defRPr b="0" i="0" sz="4400" u="none" cap="none" strike="noStrike">
                <a:solidFill>
                  <a:srgbClr val="000000"/>
                </a:solidFill>
                <a:latin typeface="Arial"/>
                <a:ea typeface="Arial"/>
                <a:cs typeface="Arial"/>
                <a:sym typeface="Arial"/>
              </a:defRPr>
            </a:lvl2pPr>
            <a:lvl3pPr indent="-647700" lvl="2" marL="1371600" marR="0" rtl="0" algn="l">
              <a:lnSpc>
                <a:spcPct val="90000"/>
              </a:lnSpc>
              <a:spcBef>
                <a:spcPts val="2400"/>
              </a:spcBef>
              <a:spcAft>
                <a:spcPts val="0"/>
              </a:spcAft>
              <a:buClr>
                <a:srgbClr val="000000"/>
              </a:buClr>
              <a:buSzPts val="6600"/>
              <a:buFont typeface="Arial"/>
              <a:buChar char="•"/>
              <a:defRPr b="0" i="0" sz="4400" u="none" cap="none" strike="noStrike">
                <a:solidFill>
                  <a:srgbClr val="000000"/>
                </a:solidFill>
                <a:latin typeface="Arial"/>
                <a:ea typeface="Arial"/>
                <a:cs typeface="Arial"/>
                <a:sym typeface="Arial"/>
              </a:defRPr>
            </a:lvl3pPr>
            <a:lvl4pPr indent="-647700" lvl="3" marL="1828800" marR="0" rtl="0" algn="l">
              <a:lnSpc>
                <a:spcPct val="90000"/>
              </a:lnSpc>
              <a:spcBef>
                <a:spcPts val="2400"/>
              </a:spcBef>
              <a:spcAft>
                <a:spcPts val="0"/>
              </a:spcAft>
              <a:buClr>
                <a:srgbClr val="000000"/>
              </a:buClr>
              <a:buSzPts val="6600"/>
              <a:buFont typeface="Arial"/>
              <a:buChar char="•"/>
              <a:defRPr b="0" i="0" sz="4400" u="none" cap="none" strike="noStrike">
                <a:solidFill>
                  <a:srgbClr val="000000"/>
                </a:solidFill>
                <a:latin typeface="Arial"/>
                <a:ea typeface="Arial"/>
                <a:cs typeface="Arial"/>
                <a:sym typeface="Arial"/>
              </a:defRPr>
            </a:lvl4pPr>
            <a:lvl5pPr indent="-647700" lvl="4" marL="2286000" marR="0" rtl="0" algn="l">
              <a:lnSpc>
                <a:spcPct val="90000"/>
              </a:lnSpc>
              <a:spcBef>
                <a:spcPts val="2400"/>
              </a:spcBef>
              <a:spcAft>
                <a:spcPts val="0"/>
              </a:spcAft>
              <a:buClr>
                <a:srgbClr val="000000"/>
              </a:buClr>
              <a:buSzPts val="6600"/>
              <a:buFont typeface="Arial"/>
              <a:buChar char="•"/>
              <a:defRPr b="0" i="0" sz="4400" u="none" cap="none" strike="noStrike">
                <a:solidFill>
                  <a:srgbClr val="000000"/>
                </a:solidFill>
                <a:latin typeface="Arial"/>
                <a:ea typeface="Arial"/>
                <a:cs typeface="Arial"/>
                <a:sym typeface="Arial"/>
              </a:defRPr>
            </a:lvl5pPr>
            <a:lvl6pPr indent="-647700" lvl="5" marL="2743200" marR="0" rtl="0" algn="l">
              <a:lnSpc>
                <a:spcPct val="90000"/>
              </a:lnSpc>
              <a:spcBef>
                <a:spcPts val="2400"/>
              </a:spcBef>
              <a:spcAft>
                <a:spcPts val="0"/>
              </a:spcAft>
              <a:buClr>
                <a:srgbClr val="000000"/>
              </a:buClr>
              <a:buSzPts val="6600"/>
              <a:buFont typeface="Arial"/>
              <a:buChar char="•"/>
              <a:defRPr b="0" i="0" sz="4400" u="none" cap="none" strike="noStrike">
                <a:solidFill>
                  <a:srgbClr val="000000"/>
                </a:solidFill>
                <a:latin typeface="Arial"/>
                <a:ea typeface="Arial"/>
                <a:cs typeface="Arial"/>
                <a:sym typeface="Arial"/>
              </a:defRPr>
            </a:lvl6pPr>
            <a:lvl7pPr indent="-647700" lvl="6" marL="3200400" marR="0" rtl="0" algn="l">
              <a:lnSpc>
                <a:spcPct val="90000"/>
              </a:lnSpc>
              <a:spcBef>
                <a:spcPts val="2400"/>
              </a:spcBef>
              <a:spcAft>
                <a:spcPts val="0"/>
              </a:spcAft>
              <a:buClr>
                <a:srgbClr val="000000"/>
              </a:buClr>
              <a:buSzPts val="6600"/>
              <a:buFont typeface="Arial"/>
              <a:buChar char="•"/>
              <a:defRPr b="0" i="0" sz="4400" u="none" cap="none" strike="noStrike">
                <a:solidFill>
                  <a:srgbClr val="000000"/>
                </a:solidFill>
                <a:latin typeface="Arial"/>
                <a:ea typeface="Arial"/>
                <a:cs typeface="Arial"/>
                <a:sym typeface="Arial"/>
              </a:defRPr>
            </a:lvl7pPr>
            <a:lvl8pPr indent="-647700" lvl="7" marL="3657600" marR="0" rtl="0" algn="l">
              <a:lnSpc>
                <a:spcPct val="90000"/>
              </a:lnSpc>
              <a:spcBef>
                <a:spcPts val="2400"/>
              </a:spcBef>
              <a:spcAft>
                <a:spcPts val="0"/>
              </a:spcAft>
              <a:buClr>
                <a:srgbClr val="000000"/>
              </a:buClr>
              <a:buSzPts val="6600"/>
              <a:buFont typeface="Arial"/>
              <a:buChar char="•"/>
              <a:defRPr b="0" i="0" sz="4400" u="none" cap="none" strike="noStrike">
                <a:solidFill>
                  <a:srgbClr val="000000"/>
                </a:solidFill>
                <a:latin typeface="Arial"/>
                <a:ea typeface="Arial"/>
                <a:cs typeface="Arial"/>
                <a:sym typeface="Arial"/>
              </a:defRPr>
            </a:lvl8pPr>
            <a:lvl9pPr indent="-647700" lvl="8" marL="4114800" marR="0" rtl="0" algn="l">
              <a:lnSpc>
                <a:spcPct val="90000"/>
              </a:lnSpc>
              <a:spcBef>
                <a:spcPts val="2400"/>
              </a:spcBef>
              <a:spcAft>
                <a:spcPts val="0"/>
              </a:spcAft>
              <a:buClr>
                <a:srgbClr val="000000"/>
              </a:buClr>
              <a:buSzPts val="6600"/>
              <a:buFont typeface="Arial"/>
              <a:buChar char="•"/>
              <a:defRPr b="0" i="0" sz="4400" u="none" cap="none" strike="noStrike">
                <a:solidFill>
                  <a:srgbClr val="000000"/>
                </a:solidFill>
                <a:latin typeface="Arial"/>
                <a:ea typeface="Arial"/>
                <a:cs typeface="Arial"/>
                <a:sym typeface="Arial"/>
              </a:defRPr>
            </a:lvl9pPr>
          </a:lstStyle>
          <a:p/>
        </p:txBody>
      </p:sp>
      <p:sp>
        <p:nvSpPr>
          <p:cNvPr id="8" name="Google Shape;8;p6"/>
          <p:cNvSpPr txBox="1"/>
          <p:nvPr>
            <p:ph idx="12" type="sldNum"/>
          </p:nvPr>
        </p:nvSpPr>
        <p:spPr>
          <a:xfrm>
            <a:off x="11997689" y="12700000"/>
            <a:ext cx="388621" cy="429261"/>
          </a:xfrm>
          <a:prstGeom prst="rect">
            <a:avLst/>
          </a:prstGeom>
          <a:noFill/>
          <a:ln>
            <a:noFill/>
          </a:ln>
        </p:spPr>
        <p:txBody>
          <a:bodyPr anchorCtr="0" anchor="b" bIns="50800" lIns="50800" spcFirstLastPara="1" rIns="50800" wrap="square" tIns="50800">
            <a:spAutoFit/>
          </a:bodyPr>
          <a:lstStyle>
            <a:lvl1pPr indent="0" lvl="0" marL="0" marR="0" rtl="0" algn="ctr">
              <a:lnSpc>
                <a:spcPct val="100000"/>
              </a:lnSpc>
              <a:spcBef>
                <a:spcPts val="0"/>
              </a:spcBef>
              <a:spcAft>
                <a:spcPts val="0"/>
              </a:spcAft>
              <a:buClr>
                <a:srgbClr val="5E5E5E"/>
              </a:buClr>
              <a:buSzPts val="2000"/>
              <a:buFont typeface="Arial"/>
              <a:buNone/>
              <a:defRPr b="0" i="0" sz="2000" u="none" cap="none" strike="noStrike">
                <a:solidFill>
                  <a:srgbClr val="5E5E5E"/>
                </a:solidFill>
                <a:latin typeface="Arial"/>
                <a:ea typeface="Arial"/>
                <a:cs typeface="Arial"/>
                <a:sym typeface="Arial"/>
              </a:defRPr>
            </a:lvl1pPr>
            <a:lvl2pPr indent="0" lvl="1" marL="0" marR="0" rtl="0" algn="ctr">
              <a:lnSpc>
                <a:spcPct val="100000"/>
              </a:lnSpc>
              <a:spcBef>
                <a:spcPts val="0"/>
              </a:spcBef>
              <a:spcAft>
                <a:spcPts val="0"/>
              </a:spcAft>
              <a:buClr>
                <a:srgbClr val="5E5E5E"/>
              </a:buClr>
              <a:buSzPts val="2000"/>
              <a:buFont typeface="Arial"/>
              <a:buNone/>
              <a:defRPr b="0" i="0" sz="2000" u="none" cap="none" strike="noStrike">
                <a:solidFill>
                  <a:srgbClr val="5E5E5E"/>
                </a:solidFill>
                <a:latin typeface="Arial"/>
                <a:ea typeface="Arial"/>
                <a:cs typeface="Arial"/>
                <a:sym typeface="Arial"/>
              </a:defRPr>
            </a:lvl2pPr>
            <a:lvl3pPr indent="0" lvl="2" marL="0" marR="0" rtl="0" algn="ctr">
              <a:lnSpc>
                <a:spcPct val="100000"/>
              </a:lnSpc>
              <a:spcBef>
                <a:spcPts val="0"/>
              </a:spcBef>
              <a:spcAft>
                <a:spcPts val="0"/>
              </a:spcAft>
              <a:buClr>
                <a:srgbClr val="5E5E5E"/>
              </a:buClr>
              <a:buSzPts val="2000"/>
              <a:buFont typeface="Arial"/>
              <a:buNone/>
              <a:defRPr b="0" i="0" sz="2000" u="none" cap="none" strike="noStrike">
                <a:solidFill>
                  <a:srgbClr val="5E5E5E"/>
                </a:solidFill>
                <a:latin typeface="Arial"/>
                <a:ea typeface="Arial"/>
                <a:cs typeface="Arial"/>
                <a:sym typeface="Arial"/>
              </a:defRPr>
            </a:lvl3pPr>
            <a:lvl4pPr indent="0" lvl="3" marL="0" marR="0" rtl="0" algn="ctr">
              <a:lnSpc>
                <a:spcPct val="100000"/>
              </a:lnSpc>
              <a:spcBef>
                <a:spcPts val="0"/>
              </a:spcBef>
              <a:spcAft>
                <a:spcPts val="0"/>
              </a:spcAft>
              <a:buClr>
                <a:srgbClr val="5E5E5E"/>
              </a:buClr>
              <a:buSzPts val="2000"/>
              <a:buFont typeface="Arial"/>
              <a:buNone/>
              <a:defRPr b="0" i="0" sz="2000" u="none" cap="none" strike="noStrike">
                <a:solidFill>
                  <a:srgbClr val="5E5E5E"/>
                </a:solidFill>
                <a:latin typeface="Arial"/>
                <a:ea typeface="Arial"/>
                <a:cs typeface="Arial"/>
                <a:sym typeface="Arial"/>
              </a:defRPr>
            </a:lvl4pPr>
            <a:lvl5pPr indent="0" lvl="4" marL="0" marR="0" rtl="0" algn="ctr">
              <a:lnSpc>
                <a:spcPct val="100000"/>
              </a:lnSpc>
              <a:spcBef>
                <a:spcPts val="0"/>
              </a:spcBef>
              <a:spcAft>
                <a:spcPts val="0"/>
              </a:spcAft>
              <a:buClr>
                <a:srgbClr val="5E5E5E"/>
              </a:buClr>
              <a:buSzPts val="2000"/>
              <a:buFont typeface="Arial"/>
              <a:buNone/>
              <a:defRPr b="0" i="0" sz="2000" u="none" cap="none" strike="noStrike">
                <a:solidFill>
                  <a:srgbClr val="5E5E5E"/>
                </a:solidFill>
                <a:latin typeface="Arial"/>
                <a:ea typeface="Arial"/>
                <a:cs typeface="Arial"/>
                <a:sym typeface="Arial"/>
              </a:defRPr>
            </a:lvl5pPr>
            <a:lvl6pPr indent="0" lvl="5" marL="0" marR="0" rtl="0" algn="ctr">
              <a:lnSpc>
                <a:spcPct val="100000"/>
              </a:lnSpc>
              <a:spcBef>
                <a:spcPts val="0"/>
              </a:spcBef>
              <a:spcAft>
                <a:spcPts val="0"/>
              </a:spcAft>
              <a:buClr>
                <a:srgbClr val="5E5E5E"/>
              </a:buClr>
              <a:buSzPts val="2000"/>
              <a:buFont typeface="Arial"/>
              <a:buNone/>
              <a:defRPr b="0" i="0" sz="2000" u="none" cap="none" strike="noStrike">
                <a:solidFill>
                  <a:srgbClr val="5E5E5E"/>
                </a:solidFill>
                <a:latin typeface="Arial"/>
                <a:ea typeface="Arial"/>
                <a:cs typeface="Arial"/>
                <a:sym typeface="Arial"/>
              </a:defRPr>
            </a:lvl6pPr>
            <a:lvl7pPr indent="0" lvl="6" marL="0" marR="0" rtl="0" algn="ctr">
              <a:lnSpc>
                <a:spcPct val="100000"/>
              </a:lnSpc>
              <a:spcBef>
                <a:spcPts val="0"/>
              </a:spcBef>
              <a:spcAft>
                <a:spcPts val="0"/>
              </a:spcAft>
              <a:buClr>
                <a:srgbClr val="5E5E5E"/>
              </a:buClr>
              <a:buSzPts val="2000"/>
              <a:buFont typeface="Arial"/>
              <a:buNone/>
              <a:defRPr b="0" i="0" sz="2000" u="none" cap="none" strike="noStrike">
                <a:solidFill>
                  <a:srgbClr val="5E5E5E"/>
                </a:solidFill>
                <a:latin typeface="Arial"/>
                <a:ea typeface="Arial"/>
                <a:cs typeface="Arial"/>
                <a:sym typeface="Arial"/>
              </a:defRPr>
            </a:lvl7pPr>
            <a:lvl8pPr indent="0" lvl="7" marL="0" marR="0" rtl="0" algn="ctr">
              <a:lnSpc>
                <a:spcPct val="100000"/>
              </a:lnSpc>
              <a:spcBef>
                <a:spcPts val="0"/>
              </a:spcBef>
              <a:spcAft>
                <a:spcPts val="0"/>
              </a:spcAft>
              <a:buClr>
                <a:srgbClr val="5E5E5E"/>
              </a:buClr>
              <a:buSzPts val="2000"/>
              <a:buFont typeface="Arial"/>
              <a:buNone/>
              <a:defRPr b="0" i="0" sz="2000" u="none" cap="none" strike="noStrike">
                <a:solidFill>
                  <a:srgbClr val="5E5E5E"/>
                </a:solidFill>
                <a:latin typeface="Arial"/>
                <a:ea typeface="Arial"/>
                <a:cs typeface="Arial"/>
                <a:sym typeface="Arial"/>
              </a:defRPr>
            </a:lvl8pPr>
            <a:lvl9pPr indent="0" lvl="8" marL="0" marR="0" rtl="0" algn="ctr">
              <a:lnSpc>
                <a:spcPct val="100000"/>
              </a:lnSpc>
              <a:spcBef>
                <a:spcPts val="0"/>
              </a:spcBef>
              <a:spcAft>
                <a:spcPts val="0"/>
              </a:spcAft>
              <a:buClr>
                <a:srgbClr val="5E5E5E"/>
              </a:buClr>
              <a:buSzPts val="2000"/>
              <a:buFont typeface="Arial"/>
              <a:buNone/>
              <a:defRPr b="0" i="0" sz="2000" u="none" cap="none" strike="noStrike">
                <a:solidFill>
                  <a:srgbClr val="5E5E5E"/>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sz="1400">
              <a:solidFill>
                <a:srgbClr val="000000"/>
              </a:solidFill>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4.png"/><Relationship Id="rId4"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0.xml"/><Relationship Id="rId3" Type="http://schemas.openxmlformats.org/officeDocument/2006/relationships/image" Target="../media/image3.png"/><Relationship Id="rId4" Type="http://schemas.openxmlformats.org/officeDocument/2006/relationships/image" Target="../media/image10.png"/><Relationship Id="rId5" Type="http://schemas.openxmlformats.org/officeDocument/2006/relationships/image" Target="../media/image17.png"/><Relationship Id="rId6" Type="http://schemas.openxmlformats.org/officeDocument/2006/relationships/image" Target="../media/image1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1.xml"/><Relationship Id="rId3" Type="http://schemas.openxmlformats.org/officeDocument/2006/relationships/image" Target="../media/image18.png"/><Relationship Id="rId4" Type="http://schemas.openxmlformats.org/officeDocument/2006/relationships/image" Target="../media/image20.png"/><Relationship Id="rId5" Type="http://schemas.openxmlformats.org/officeDocument/2006/relationships/image" Target="../media/image23.png"/><Relationship Id="rId6" Type="http://schemas.openxmlformats.org/officeDocument/2006/relationships/image" Target="../media/image1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41.png"/><Relationship Id="rId4" Type="http://schemas.openxmlformats.org/officeDocument/2006/relationships/image" Target="../media/image3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8.png"/><Relationship Id="rId4" Type="http://schemas.openxmlformats.org/officeDocument/2006/relationships/image" Target="../media/image3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34.png"/><Relationship Id="rId4" Type="http://schemas.openxmlformats.org/officeDocument/2006/relationships/image" Target="../media/image36.png"/><Relationship Id="rId5" Type="http://schemas.openxmlformats.org/officeDocument/2006/relationships/image" Target="../media/image2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5.xml"/><Relationship Id="rId3" Type="http://schemas.openxmlformats.org/officeDocument/2006/relationships/image" Target="../media/image25.png"/><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33.jpg"/><Relationship Id="rId4" Type="http://schemas.openxmlformats.org/officeDocument/2006/relationships/image" Target="../media/image26.jpg"/><Relationship Id="rId5" Type="http://schemas.openxmlformats.org/officeDocument/2006/relationships/image" Target="../media/image31.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hyperlink" Target="https://dph.georgia.gov/covid-19-status-report"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8.xml"/><Relationship Id="rId3" Type="http://schemas.openxmlformats.org/officeDocument/2006/relationships/image" Target="../media/image3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9.xml"/><Relationship Id="rId3" Type="http://schemas.openxmlformats.org/officeDocument/2006/relationships/image" Target="../media/image4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4.png"/><Relationship Id="rId4" Type="http://schemas.openxmlformats.org/officeDocument/2006/relationships/image" Target="../media/image3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0.xml"/><Relationship Id="rId3" Type="http://schemas.openxmlformats.org/officeDocument/2006/relationships/image" Target="../media/image4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1.xml"/><Relationship Id="rId3" Type="http://schemas.openxmlformats.org/officeDocument/2006/relationships/image" Target="../media/image3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2.xml"/><Relationship Id="rId3" Type="http://schemas.openxmlformats.org/officeDocument/2006/relationships/image" Target="../media/image4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3.xml"/><Relationship Id="rId3" Type="http://schemas.openxmlformats.org/officeDocument/2006/relationships/image" Target="../media/image3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1.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6.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2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png"/><Relationship Id="rId4" Type="http://schemas.openxmlformats.org/officeDocument/2006/relationships/image" Target="../media/image5.png"/><Relationship Id="rId5" Type="http://schemas.openxmlformats.org/officeDocument/2006/relationships/image" Target="../media/image1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7.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9.xml"/><Relationship Id="rId3" Type="http://schemas.openxmlformats.org/officeDocument/2006/relationships/image" Target="../media/image9.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g1274889a18f_0_23"/>
          <p:cNvSpPr/>
          <p:nvPr/>
        </p:nvSpPr>
        <p:spPr>
          <a:xfrm rot="1221995">
            <a:off x="9653990" y="3585122"/>
            <a:ext cx="6445222" cy="3088956"/>
          </a:xfrm>
          <a:prstGeom prst="rightArrow">
            <a:avLst>
              <a:gd fmla="val 50000" name="adj1"/>
              <a:gd fmla="val 50000" name="adj2"/>
            </a:avLst>
          </a:prstGeom>
          <a:gradFill>
            <a:gsLst>
              <a:gs pos="0">
                <a:srgbClr val="F5D0D0"/>
              </a:gs>
              <a:gs pos="100000">
                <a:srgbClr val="D96868"/>
              </a:gs>
            </a:gsLst>
            <a:path path="circle">
              <a:fillToRect b="50%" l="50%" r="50%" t="50%"/>
            </a:path>
            <a:tileRect/>
          </a:gradFill>
          <a:ln cap="flat" cmpd="sng" w="9525">
            <a:solidFill>
              <a:schemeClr val="dk1"/>
            </a:solidFill>
            <a:prstDash val="solid"/>
            <a:round/>
            <a:headEnd len="sm" w="sm" type="none"/>
            <a:tailEnd len="sm" w="sm" type="none"/>
          </a:ln>
          <a:effectLst>
            <a:outerShdw blurRad="57150" rotWithShape="0" algn="bl" dir="8040000" dist="2476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g1274889a18f_0_23"/>
          <p:cNvSpPr txBox="1"/>
          <p:nvPr>
            <p:ph idx="4294967295" type="ctrTitle"/>
          </p:nvPr>
        </p:nvSpPr>
        <p:spPr>
          <a:xfrm rot="1259283">
            <a:off x="9544664" y="4267477"/>
            <a:ext cx="5914175" cy="1577046"/>
          </a:xfrm>
          <a:prstGeom prst="rect">
            <a:avLst/>
          </a:prstGeom>
          <a:noFill/>
          <a:ln>
            <a:noFill/>
          </a:ln>
        </p:spPr>
        <p:txBody>
          <a:bodyPr anchorCtr="0" anchor="b" bIns="50800" lIns="50800" spcFirstLastPara="1" rIns="50800" wrap="square" tIns="50800">
            <a:normAutofit/>
          </a:bodyPr>
          <a:lstStyle/>
          <a:p>
            <a:pPr indent="0" lvl="0" marL="0" marR="0" rtl="0" algn="ctr">
              <a:lnSpc>
                <a:spcPct val="80000"/>
              </a:lnSpc>
              <a:spcBef>
                <a:spcPts val="0"/>
              </a:spcBef>
              <a:spcAft>
                <a:spcPts val="0"/>
              </a:spcAft>
              <a:buClr>
                <a:srgbClr val="000000"/>
              </a:buClr>
              <a:buSzPts val="11520"/>
              <a:buFont typeface="Arial"/>
              <a:buNone/>
            </a:pPr>
            <a:r>
              <a:rPr b="0" i="0" lang="en-US" sz="10820" u="none" cap="none" strike="noStrike">
                <a:solidFill>
                  <a:srgbClr val="000000"/>
                </a:solidFill>
                <a:latin typeface="Arial"/>
                <a:ea typeface="Arial"/>
                <a:cs typeface="Arial"/>
                <a:sym typeface="Arial"/>
              </a:rPr>
              <a:t>Trends in</a:t>
            </a:r>
            <a:endParaRPr sz="6860"/>
          </a:p>
        </p:txBody>
      </p:sp>
      <p:sp>
        <p:nvSpPr>
          <p:cNvPr id="93" name="Google Shape;93;g1274889a18f_0_23"/>
          <p:cNvSpPr txBox="1"/>
          <p:nvPr>
            <p:ph idx="4294967295" type="subTitle"/>
          </p:nvPr>
        </p:nvSpPr>
        <p:spPr>
          <a:xfrm>
            <a:off x="1371600" y="8648454"/>
            <a:ext cx="21945600" cy="2250600"/>
          </a:xfrm>
          <a:prstGeom prst="rect">
            <a:avLst/>
          </a:prstGeom>
          <a:noFill/>
          <a:ln>
            <a:noFill/>
          </a:ln>
        </p:spPr>
        <p:txBody>
          <a:bodyPr anchorCtr="0" anchor="t" bIns="50800" lIns="50800" spcFirstLastPara="1" rIns="50800" wrap="square" tIns="50800">
            <a:normAutofit/>
          </a:bodyPr>
          <a:lstStyle/>
          <a:p>
            <a:pPr indent="0" lvl="0" marL="0" marR="0" rtl="0" algn="ctr">
              <a:lnSpc>
                <a:spcPct val="100000"/>
              </a:lnSpc>
              <a:spcBef>
                <a:spcPts val="0"/>
              </a:spcBef>
              <a:spcAft>
                <a:spcPts val="0"/>
              </a:spcAft>
              <a:buClr>
                <a:srgbClr val="000000"/>
              </a:buClr>
              <a:buSzPts val="6000"/>
              <a:buFont typeface="Arial"/>
              <a:buNone/>
            </a:pPr>
            <a:r>
              <a:rPr b="0" i="0" lang="en-US" sz="6000" u="none" cap="none" strike="noStrike">
                <a:solidFill>
                  <a:srgbClr val="000000"/>
                </a:solidFill>
                <a:latin typeface="Arial"/>
                <a:ea typeface="Arial"/>
                <a:cs typeface="Arial"/>
                <a:sym typeface="Arial"/>
              </a:rPr>
              <a:t>Analyzing Population Changes in Georgia Counties as affected by the COVID Epidemic</a:t>
            </a:r>
            <a:endParaRPr/>
          </a:p>
        </p:txBody>
      </p:sp>
      <p:pic>
        <p:nvPicPr>
          <p:cNvPr id="94" name="Google Shape;94;g1274889a18f_0_23"/>
          <p:cNvPicPr preferRelativeResize="0"/>
          <p:nvPr/>
        </p:nvPicPr>
        <p:blipFill>
          <a:blip r:embed="rId3">
            <a:alphaModFix/>
          </a:blip>
          <a:stretch>
            <a:fillRect/>
          </a:stretch>
        </p:blipFill>
        <p:spPr>
          <a:xfrm rot="1237391">
            <a:off x="11325204" y="1159707"/>
            <a:ext cx="3656266" cy="3096660"/>
          </a:xfrm>
          <a:prstGeom prst="rect">
            <a:avLst/>
          </a:prstGeom>
          <a:noFill/>
          <a:ln>
            <a:noFill/>
          </a:ln>
        </p:spPr>
      </p:pic>
      <p:sp>
        <p:nvSpPr>
          <p:cNvPr id="95" name="Google Shape;95;g1274889a18f_0_23"/>
          <p:cNvSpPr/>
          <p:nvPr/>
        </p:nvSpPr>
        <p:spPr>
          <a:xfrm rot="-1512177">
            <a:off x="292044" y="3441075"/>
            <a:ext cx="10497951" cy="3089067"/>
          </a:xfrm>
          <a:prstGeom prst="rightArrow">
            <a:avLst>
              <a:gd fmla="val 50000" name="adj1"/>
              <a:gd fmla="val 50000" name="adj2"/>
            </a:avLst>
          </a:prstGeom>
          <a:gradFill>
            <a:gsLst>
              <a:gs pos="0">
                <a:srgbClr val="DCECD5"/>
              </a:gs>
              <a:gs pos="100000">
                <a:srgbClr val="93BC81"/>
              </a:gs>
            </a:gsLst>
            <a:path path="circle">
              <a:fillToRect b="50%" l="50%" r="50%" t="50%"/>
            </a:path>
            <a:tileRect/>
          </a:gradFill>
          <a:ln cap="flat" cmpd="sng" w="9525">
            <a:solidFill>
              <a:schemeClr val="dk2"/>
            </a:solidFill>
            <a:prstDash val="solid"/>
            <a:round/>
            <a:headEnd len="sm" w="sm" type="none"/>
            <a:tailEnd len="sm" w="sm" type="none"/>
          </a:ln>
          <a:effectLst>
            <a:outerShdw blurRad="57150" rotWithShape="0" algn="bl" dir="6660000" dist="257175">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g1274889a18f_0_23"/>
          <p:cNvSpPr/>
          <p:nvPr/>
        </p:nvSpPr>
        <p:spPr>
          <a:xfrm rot="-1537621">
            <a:off x="13734399" y="4071426"/>
            <a:ext cx="10498002" cy="3089008"/>
          </a:xfrm>
          <a:prstGeom prst="rightArrow">
            <a:avLst>
              <a:gd fmla="val 50000" name="adj1"/>
              <a:gd fmla="val 50000" name="adj2"/>
            </a:avLst>
          </a:prstGeom>
          <a:gradFill>
            <a:gsLst>
              <a:gs pos="0">
                <a:srgbClr val="DCECD5"/>
              </a:gs>
              <a:gs pos="100000">
                <a:srgbClr val="93BC81"/>
              </a:gs>
            </a:gsLst>
            <a:path path="circle">
              <a:fillToRect b="50%" l="50%" r="50%" t="50%"/>
            </a:path>
            <a:tileRect/>
          </a:gradFill>
          <a:ln cap="flat" cmpd="sng" w="9525">
            <a:solidFill>
              <a:schemeClr val="dk2"/>
            </a:solidFill>
            <a:prstDash val="solid"/>
            <a:round/>
            <a:headEnd len="sm" w="sm" type="none"/>
            <a:tailEnd len="sm" w="sm" type="none"/>
          </a:ln>
          <a:effectLst>
            <a:outerShdw blurRad="57150" rotWithShape="0" algn="bl" dir="5400000" dist="180975">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g1274889a18f_0_23"/>
          <p:cNvSpPr txBox="1"/>
          <p:nvPr/>
        </p:nvSpPr>
        <p:spPr>
          <a:xfrm>
            <a:off x="931925" y="3632100"/>
            <a:ext cx="8386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98" name="Google Shape;98;g1274889a18f_0_23"/>
          <p:cNvSpPr txBox="1"/>
          <p:nvPr>
            <p:ph idx="4294967295" type="ctrTitle"/>
          </p:nvPr>
        </p:nvSpPr>
        <p:spPr>
          <a:xfrm rot="-1538682">
            <a:off x="1182764" y="4340971"/>
            <a:ext cx="8043638" cy="1577034"/>
          </a:xfrm>
          <a:prstGeom prst="rect">
            <a:avLst/>
          </a:prstGeom>
          <a:noFill/>
          <a:ln>
            <a:noFill/>
          </a:ln>
        </p:spPr>
        <p:txBody>
          <a:bodyPr anchorCtr="0" anchor="b" bIns="50800" lIns="50800" spcFirstLastPara="1" rIns="50800" wrap="square" tIns="50800">
            <a:normAutofit fontScale="90000"/>
          </a:bodyPr>
          <a:lstStyle/>
          <a:p>
            <a:pPr indent="0" lvl="0" marL="0" marR="0" rtl="0" algn="ctr">
              <a:lnSpc>
                <a:spcPct val="80000"/>
              </a:lnSpc>
              <a:spcBef>
                <a:spcPts val="0"/>
              </a:spcBef>
              <a:spcAft>
                <a:spcPts val="0"/>
              </a:spcAft>
              <a:buClr>
                <a:srgbClr val="000000"/>
              </a:buClr>
              <a:buSzPct val="100000"/>
              <a:buFont typeface="Arial"/>
              <a:buNone/>
            </a:pPr>
            <a:r>
              <a:rPr b="0" i="0" lang="en-US" sz="12800" u="none" cap="none" strike="noStrike">
                <a:solidFill>
                  <a:srgbClr val="000000"/>
                </a:solidFill>
                <a:latin typeface="Arial"/>
                <a:ea typeface="Arial"/>
                <a:cs typeface="Arial"/>
                <a:sym typeface="Arial"/>
              </a:rPr>
              <a:t>Population </a:t>
            </a:r>
            <a:endParaRPr/>
          </a:p>
        </p:txBody>
      </p:sp>
      <p:sp>
        <p:nvSpPr>
          <p:cNvPr id="99" name="Google Shape;99;g1274889a18f_0_23"/>
          <p:cNvSpPr txBox="1"/>
          <p:nvPr>
            <p:ph idx="4294967295" type="ctrTitle"/>
          </p:nvPr>
        </p:nvSpPr>
        <p:spPr>
          <a:xfrm rot="-1578091">
            <a:off x="15197452" y="4827495"/>
            <a:ext cx="7117211" cy="1576847"/>
          </a:xfrm>
          <a:prstGeom prst="rect">
            <a:avLst/>
          </a:prstGeom>
          <a:noFill/>
          <a:ln>
            <a:noFill/>
          </a:ln>
        </p:spPr>
        <p:txBody>
          <a:bodyPr anchorCtr="0" anchor="b" bIns="50800" lIns="50800" spcFirstLastPara="1" rIns="50800" wrap="square" tIns="50800">
            <a:normAutofit/>
          </a:bodyPr>
          <a:lstStyle/>
          <a:p>
            <a:pPr indent="0" lvl="0" marL="0" marR="0" rtl="0" algn="ctr">
              <a:lnSpc>
                <a:spcPct val="80000"/>
              </a:lnSpc>
              <a:spcBef>
                <a:spcPts val="0"/>
              </a:spcBef>
              <a:spcAft>
                <a:spcPts val="0"/>
              </a:spcAft>
              <a:buClr>
                <a:srgbClr val="000000"/>
              </a:buClr>
              <a:buSzPts val="11520"/>
              <a:buFont typeface="Arial"/>
              <a:buNone/>
            </a:pPr>
            <a:r>
              <a:rPr b="0" i="0" lang="en-US" sz="11320" u="none" cap="none" strike="noStrike">
                <a:solidFill>
                  <a:srgbClr val="000000"/>
                </a:solidFill>
                <a:latin typeface="Arial"/>
                <a:ea typeface="Arial"/>
                <a:cs typeface="Arial"/>
                <a:sym typeface="Arial"/>
              </a:rPr>
              <a:t>Georgia</a:t>
            </a:r>
            <a:endParaRPr sz="7360"/>
          </a:p>
        </p:txBody>
      </p:sp>
      <p:pic>
        <p:nvPicPr>
          <p:cNvPr id="100" name="Google Shape;100;g1274889a18f_0_23"/>
          <p:cNvPicPr preferRelativeResize="0"/>
          <p:nvPr/>
        </p:nvPicPr>
        <p:blipFill>
          <a:blip r:embed="rId4">
            <a:alphaModFix/>
          </a:blip>
          <a:stretch>
            <a:fillRect/>
          </a:stretch>
        </p:blipFill>
        <p:spPr>
          <a:xfrm rot="-1489765">
            <a:off x="3214767" y="1477009"/>
            <a:ext cx="2791893" cy="2854779"/>
          </a:xfrm>
          <a:prstGeom prst="rect">
            <a:avLst/>
          </a:prstGeom>
          <a:noFill/>
          <a:ln>
            <a:noFill/>
          </a:ln>
        </p:spPr>
      </p:pic>
      <p:pic>
        <p:nvPicPr>
          <p:cNvPr id="101" name="Google Shape;101;g1274889a18f_0_23"/>
          <p:cNvPicPr preferRelativeResize="0"/>
          <p:nvPr/>
        </p:nvPicPr>
        <p:blipFill>
          <a:blip r:embed="rId4">
            <a:alphaModFix/>
          </a:blip>
          <a:stretch>
            <a:fillRect/>
          </a:stretch>
        </p:blipFill>
        <p:spPr>
          <a:xfrm rot="-1569750">
            <a:off x="18095567" y="1477009"/>
            <a:ext cx="2791894" cy="285478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pic>
        <p:nvPicPr>
          <p:cNvPr id="181" name="Google Shape;181;gf3f7687a55_1_90"/>
          <p:cNvPicPr preferRelativeResize="0"/>
          <p:nvPr/>
        </p:nvPicPr>
        <p:blipFill rotWithShape="1">
          <a:blip r:embed="rId3">
            <a:alphaModFix/>
          </a:blip>
          <a:srcRect b="-40" l="0" r="-40" t="0"/>
          <a:stretch/>
        </p:blipFill>
        <p:spPr>
          <a:xfrm>
            <a:off x="12858550" y="6965200"/>
            <a:ext cx="9272016" cy="6181344"/>
          </a:xfrm>
          <a:prstGeom prst="rect">
            <a:avLst/>
          </a:prstGeom>
          <a:noFill/>
          <a:ln>
            <a:noFill/>
          </a:ln>
        </p:spPr>
      </p:pic>
      <p:pic>
        <p:nvPicPr>
          <p:cNvPr id="182" name="Google Shape;182;gf3f7687a55_1_90"/>
          <p:cNvPicPr preferRelativeResize="0"/>
          <p:nvPr/>
        </p:nvPicPr>
        <p:blipFill rotWithShape="1">
          <a:blip r:embed="rId4">
            <a:alphaModFix/>
          </a:blip>
          <a:srcRect b="0" l="0" r="0" t="0"/>
          <a:stretch/>
        </p:blipFill>
        <p:spPr>
          <a:xfrm>
            <a:off x="12262425" y="538679"/>
            <a:ext cx="9516325" cy="6344217"/>
          </a:xfrm>
          <a:prstGeom prst="rect">
            <a:avLst/>
          </a:prstGeom>
          <a:noFill/>
          <a:ln>
            <a:noFill/>
          </a:ln>
        </p:spPr>
      </p:pic>
      <p:pic>
        <p:nvPicPr>
          <p:cNvPr id="183" name="Google Shape;183;gf3f7687a55_1_90"/>
          <p:cNvPicPr preferRelativeResize="0"/>
          <p:nvPr/>
        </p:nvPicPr>
        <p:blipFill>
          <a:blip r:embed="rId5">
            <a:alphaModFix/>
          </a:blip>
          <a:stretch>
            <a:fillRect/>
          </a:stretch>
        </p:blipFill>
        <p:spPr>
          <a:xfrm>
            <a:off x="2081700" y="6966363"/>
            <a:ext cx="9268537" cy="6179025"/>
          </a:xfrm>
          <a:prstGeom prst="rect">
            <a:avLst/>
          </a:prstGeom>
          <a:noFill/>
          <a:ln>
            <a:noFill/>
          </a:ln>
        </p:spPr>
      </p:pic>
      <p:pic>
        <p:nvPicPr>
          <p:cNvPr id="184" name="Google Shape;184;gf3f7687a55_1_90"/>
          <p:cNvPicPr preferRelativeResize="0"/>
          <p:nvPr/>
        </p:nvPicPr>
        <p:blipFill>
          <a:blip r:embed="rId6">
            <a:alphaModFix/>
          </a:blip>
          <a:stretch>
            <a:fillRect/>
          </a:stretch>
        </p:blipFill>
        <p:spPr>
          <a:xfrm>
            <a:off x="1842738" y="621275"/>
            <a:ext cx="9268525" cy="61790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pic>
        <p:nvPicPr>
          <p:cNvPr id="189" name="Google Shape;189;gf3f7687a55_1_97"/>
          <p:cNvPicPr preferRelativeResize="0"/>
          <p:nvPr/>
        </p:nvPicPr>
        <p:blipFill rotWithShape="1">
          <a:blip r:embed="rId3">
            <a:alphaModFix/>
          </a:blip>
          <a:srcRect b="0" l="0" r="0" t="0"/>
          <a:stretch/>
        </p:blipFill>
        <p:spPr>
          <a:xfrm>
            <a:off x="1847103" y="6967728"/>
            <a:ext cx="9272016" cy="6181344"/>
          </a:xfrm>
          <a:prstGeom prst="rect">
            <a:avLst/>
          </a:prstGeom>
          <a:noFill/>
          <a:ln>
            <a:noFill/>
          </a:ln>
        </p:spPr>
      </p:pic>
      <p:pic>
        <p:nvPicPr>
          <p:cNvPr id="190" name="Google Shape;190;gf3f7687a55_1_97"/>
          <p:cNvPicPr preferRelativeResize="0"/>
          <p:nvPr/>
        </p:nvPicPr>
        <p:blipFill rotWithShape="1">
          <a:blip r:embed="rId4">
            <a:alphaModFix/>
          </a:blip>
          <a:srcRect b="0" l="0" r="0" t="0"/>
          <a:stretch/>
        </p:blipFill>
        <p:spPr>
          <a:xfrm>
            <a:off x="1847088" y="621792"/>
            <a:ext cx="9272016" cy="6181344"/>
          </a:xfrm>
          <a:prstGeom prst="rect">
            <a:avLst/>
          </a:prstGeom>
          <a:noFill/>
          <a:ln>
            <a:noFill/>
          </a:ln>
        </p:spPr>
      </p:pic>
      <p:pic>
        <p:nvPicPr>
          <p:cNvPr id="191" name="Google Shape;191;gf3f7687a55_1_97"/>
          <p:cNvPicPr preferRelativeResize="0"/>
          <p:nvPr/>
        </p:nvPicPr>
        <p:blipFill rotWithShape="1">
          <a:blip r:embed="rId5">
            <a:alphaModFix/>
          </a:blip>
          <a:srcRect b="-1832" l="-1832" r="0" t="0"/>
          <a:stretch/>
        </p:blipFill>
        <p:spPr>
          <a:xfrm>
            <a:off x="12024350" y="7087197"/>
            <a:ext cx="9272016" cy="6181344"/>
          </a:xfrm>
          <a:prstGeom prst="rect">
            <a:avLst/>
          </a:prstGeom>
          <a:noFill/>
          <a:ln>
            <a:noFill/>
          </a:ln>
        </p:spPr>
      </p:pic>
      <p:pic>
        <p:nvPicPr>
          <p:cNvPr id="192" name="Google Shape;192;gf3f7687a55_1_97"/>
          <p:cNvPicPr preferRelativeResize="0"/>
          <p:nvPr/>
        </p:nvPicPr>
        <p:blipFill>
          <a:blip r:embed="rId6">
            <a:alphaModFix/>
          </a:blip>
          <a:stretch>
            <a:fillRect/>
          </a:stretch>
        </p:blipFill>
        <p:spPr>
          <a:xfrm>
            <a:off x="12024360" y="621800"/>
            <a:ext cx="9272016" cy="618134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gf3f7687a55_0_0"/>
          <p:cNvSpPr txBox="1"/>
          <p:nvPr>
            <p:ph type="title"/>
          </p:nvPr>
        </p:nvSpPr>
        <p:spPr>
          <a:xfrm>
            <a:off x="1219200" y="774700"/>
            <a:ext cx="21945600" cy="1727100"/>
          </a:xfrm>
          <a:prstGeom prst="rect">
            <a:avLst/>
          </a:prstGeom>
        </p:spPr>
        <p:txBody>
          <a:bodyPr anchorCtr="0" anchor="t" bIns="50800" lIns="50800" spcFirstLastPara="1" rIns="50800" wrap="square" tIns="50800">
            <a:normAutofit/>
          </a:bodyPr>
          <a:lstStyle/>
          <a:p>
            <a:pPr indent="0" lvl="0" marL="0" rtl="0" algn="ctr">
              <a:spcBef>
                <a:spcPts val="0"/>
              </a:spcBef>
              <a:spcAft>
                <a:spcPts val="0"/>
              </a:spcAft>
              <a:buNone/>
            </a:pPr>
            <a:r>
              <a:rPr lang="en-US"/>
              <a:t>Top VS Bottom Performing Counties</a:t>
            </a:r>
            <a:endParaRPr/>
          </a:p>
        </p:txBody>
      </p:sp>
      <p:sp>
        <p:nvSpPr>
          <p:cNvPr id="198" name="Google Shape;198;gf3f7687a55_0_0"/>
          <p:cNvSpPr txBox="1"/>
          <p:nvPr/>
        </p:nvSpPr>
        <p:spPr>
          <a:xfrm>
            <a:off x="990325" y="2871950"/>
            <a:ext cx="37881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600"/>
              <a:t>Top 10</a:t>
            </a:r>
            <a:endParaRPr sz="3600"/>
          </a:p>
        </p:txBody>
      </p:sp>
      <p:sp>
        <p:nvSpPr>
          <p:cNvPr id="199" name="Google Shape;199;gf3f7687a55_0_0"/>
          <p:cNvSpPr txBox="1"/>
          <p:nvPr/>
        </p:nvSpPr>
        <p:spPr>
          <a:xfrm>
            <a:off x="841775" y="8248300"/>
            <a:ext cx="37881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600"/>
              <a:t>Bottom 10</a:t>
            </a:r>
            <a:endParaRPr sz="3600"/>
          </a:p>
        </p:txBody>
      </p:sp>
      <p:pic>
        <p:nvPicPr>
          <p:cNvPr id="200" name="Google Shape;200;gf3f7687a55_0_0"/>
          <p:cNvPicPr preferRelativeResize="0"/>
          <p:nvPr/>
        </p:nvPicPr>
        <p:blipFill>
          <a:blip r:embed="rId3">
            <a:alphaModFix/>
          </a:blip>
          <a:stretch>
            <a:fillRect/>
          </a:stretch>
        </p:blipFill>
        <p:spPr>
          <a:xfrm>
            <a:off x="3644138" y="2054225"/>
            <a:ext cx="16038549" cy="6006025"/>
          </a:xfrm>
          <a:prstGeom prst="rect">
            <a:avLst/>
          </a:prstGeom>
          <a:noFill/>
          <a:ln>
            <a:noFill/>
          </a:ln>
        </p:spPr>
      </p:pic>
      <p:pic>
        <p:nvPicPr>
          <p:cNvPr id="201" name="Google Shape;201;gf3f7687a55_0_0"/>
          <p:cNvPicPr preferRelativeResize="0"/>
          <p:nvPr/>
        </p:nvPicPr>
        <p:blipFill>
          <a:blip r:embed="rId4">
            <a:alphaModFix/>
          </a:blip>
          <a:stretch>
            <a:fillRect/>
          </a:stretch>
        </p:blipFill>
        <p:spPr>
          <a:xfrm>
            <a:off x="3520350" y="8136450"/>
            <a:ext cx="16286126" cy="537249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gf3f7687a55_0_8"/>
          <p:cNvSpPr txBox="1"/>
          <p:nvPr>
            <p:ph type="title"/>
          </p:nvPr>
        </p:nvSpPr>
        <p:spPr>
          <a:xfrm>
            <a:off x="4262000" y="283200"/>
            <a:ext cx="15375900" cy="1706400"/>
          </a:xfrm>
          <a:prstGeom prst="rect">
            <a:avLst/>
          </a:prstGeom>
        </p:spPr>
        <p:txBody>
          <a:bodyPr anchorCtr="0" anchor="t" bIns="50800" lIns="50800" spcFirstLastPara="1" rIns="50800" wrap="square" tIns="50800">
            <a:normAutofit/>
          </a:bodyPr>
          <a:lstStyle/>
          <a:p>
            <a:pPr indent="0" lvl="0" marL="0" rtl="0" algn="ctr">
              <a:spcBef>
                <a:spcPts val="0"/>
              </a:spcBef>
              <a:spcAft>
                <a:spcPts val="0"/>
              </a:spcAft>
              <a:buNone/>
            </a:pPr>
            <a:r>
              <a:rPr lang="en-US"/>
              <a:t>Urban v Rural</a:t>
            </a:r>
            <a:endParaRPr/>
          </a:p>
        </p:txBody>
      </p:sp>
      <p:sp>
        <p:nvSpPr>
          <p:cNvPr id="207" name="Google Shape;207;gf3f7687a55_0_8"/>
          <p:cNvSpPr txBox="1"/>
          <p:nvPr>
            <p:ph idx="2" type="body"/>
          </p:nvPr>
        </p:nvSpPr>
        <p:spPr>
          <a:xfrm>
            <a:off x="2778950" y="2978850"/>
            <a:ext cx="7136700" cy="832500"/>
          </a:xfrm>
          <a:prstGeom prst="rect">
            <a:avLst/>
          </a:prstGeom>
        </p:spPr>
        <p:txBody>
          <a:bodyPr anchorCtr="0" anchor="t" bIns="50800" lIns="50800" spcFirstLastPara="1" rIns="50800" wrap="square" tIns="50800">
            <a:normAutofit/>
          </a:bodyPr>
          <a:lstStyle/>
          <a:p>
            <a:pPr indent="0" lvl="0" marL="0" rtl="0" algn="ctr">
              <a:spcBef>
                <a:spcPts val="0"/>
              </a:spcBef>
              <a:spcAft>
                <a:spcPts val="0"/>
              </a:spcAft>
              <a:buNone/>
            </a:pPr>
            <a:r>
              <a:rPr lang="en-US"/>
              <a:t>Average</a:t>
            </a:r>
            <a:endParaRPr/>
          </a:p>
        </p:txBody>
      </p:sp>
      <p:pic>
        <p:nvPicPr>
          <p:cNvPr id="208" name="Google Shape;208;gf3f7687a55_0_8"/>
          <p:cNvPicPr preferRelativeResize="0"/>
          <p:nvPr/>
        </p:nvPicPr>
        <p:blipFill>
          <a:blip r:embed="rId3">
            <a:alphaModFix/>
          </a:blip>
          <a:stretch>
            <a:fillRect/>
          </a:stretch>
        </p:blipFill>
        <p:spPr>
          <a:xfrm>
            <a:off x="0" y="4269600"/>
            <a:ext cx="11841950" cy="7140750"/>
          </a:xfrm>
          <a:prstGeom prst="rect">
            <a:avLst/>
          </a:prstGeom>
          <a:noFill/>
          <a:ln>
            <a:noFill/>
          </a:ln>
        </p:spPr>
      </p:pic>
      <p:pic>
        <p:nvPicPr>
          <p:cNvPr id="209" name="Google Shape;209;gf3f7687a55_0_8"/>
          <p:cNvPicPr preferRelativeResize="0"/>
          <p:nvPr/>
        </p:nvPicPr>
        <p:blipFill>
          <a:blip r:embed="rId4">
            <a:alphaModFix/>
          </a:blip>
          <a:stretch>
            <a:fillRect/>
          </a:stretch>
        </p:blipFill>
        <p:spPr>
          <a:xfrm>
            <a:off x="11365475" y="4382200"/>
            <a:ext cx="12129975" cy="7140750"/>
          </a:xfrm>
          <a:prstGeom prst="rect">
            <a:avLst/>
          </a:prstGeom>
          <a:noFill/>
          <a:ln>
            <a:noFill/>
          </a:ln>
        </p:spPr>
      </p:pic>
      <p:sp>
        <p:nvSpPr>
          <p:cNvPr id="210" name="Google Shape;210;gf3f7687a55_0_8"/>
          <p:cNvSpPr txBox="1"/>
          <p:nvPr>
            <p:ph idx="2" type="body"/>
          </p:nvPr>
        </p:nvSpPr>
        <p:spPr>
          <a:xfrm>
            <a:off x="13728700" y="2978838"/>
            <a:ext cx="7136700" cy="832500"/>
          </a:xfrm>
          <a:prstGeom prst="rect">
            <a:avLst/>
          </a:prstGeom>
        </p:spPr>
        <p:txBody>
          <a:bodyPr anchorCtr="0" anchor="t" bIns="50800" lIns="50800" spcFirstLastPara="1" rIns="50800" wrap="square" tIns="50800">
            <a:normAutofit/>
          </a:bodyPr>
          <a:lstStyle/>
          <a:p>
            <a:pPr indent="0" lvl="0" marL="0" rtl="0" algn="ctr">
              <a:spcBef>
                <a:spcPts val="0"/>
              </a:spcBef>
              <a:spcAft>
                <a:spcPts val="0"/>
              </a:spcAft>
              <a:buNone/>
            </a:pPr>
            <a:r>
              <a:rPr lang="en-US"/>
              <a:t>Median</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gf3f7687a55_0_23"/>
          <p:cNvSpPr txBox="1"/>
          <p:nvPr>
            <p:ph type="title"/>
          </p:nvPr>
        </p:nvSpPr>
        <p:spPr>
          <a:xfrm>
            <a:off x="1147313" y="707150"/>
            <a:ext cx="21945600" cy="1727100"/>
          </a:xfrm>
          <a:prstGeom prst="rect">
            <a:avLst/>
          </a:prstGeom>
        </p:spPr>
        <p:txBody>
          <a:bodyPr anchorCtr="0" anchor="t" bIns="50800" lIns="50800" spcFirstLastPara="1" rIns="50800" wrap="square" tIns="50800">
            <a:normAutofit/>
          </a:bodyPr>
          <a:lstStyle/>
          <a:p>
            <a:pPr indent="0" lvl="0" marL="0" rtl="0" algn="ctr">
              <a:spcBef>
                <a:spcPts val="0"/>
              </a:spcBef>
              <a:spcAft>
                <a:spcPts val="0"/>
              </a:spcAft>
              <a:buNone/>
            </a:pPr>
            <a:r>
              <a:rPr lang="en-US"/>
              <a:t>Heatmaps</a:t>
            </a:r>
            <a:endParaRPr/>
          </a:p>
        </p:txBody>
      </p:sp>
      <p:pic>
        <p:nvPicPr>
          <p:cNvPr id="216" name="Google Shape;216;gf3f7687a55_0_23"/>
          <p:cNvPicPr preferRelativeResize="0"/>
          <p:nvPr/>
        </p:nvPicPr>
        <p:blipFill>
          <a:blip r:embed="rId3">
            <a:alphaModFix/>
          </a:blip>
          <a:stretch>
            <a:fillRect/>
          </a:stretch>
        </p:blipFill>
        <p:spPr>
          <a:xfrm>
            <a:off x="480100" y="3849450"/>
            <a:ext cx="7364451" cy="8159270"/>
          </a:xfrm>
          <a:prstGeom prst="rect">
            <a:avLst/>
          </a:prstGeom>
          <a:noFill/>
          <a:ln>
            <a:noFill/>
          </a:ln>
        </p:spPr>
      </p:pic>
      <p:pic>
        <p:nvPicPr>
          <p:cNvPr id="217" name="Google Shape;217;gf3f7687a55_0_23"/>
          <p:cNvPicPr preferRelativeResize="0"/>
          <p:nvPr/>
        </p:nvPicPr>
        <p:blipFill>
          <a:blip r:embed="rId4">
            <a:alphaModFix/>
          </a:blip>
          <a:stretch>
            <a:fillRect/>
          </a:stretch>
        </p:blipFill>
        <p:spPr>
          <a:xfrm>
            <a:off x="8437887" y="3797213"/>
            <a:ext cx="7364451" cy="7538330"/>
          </a:xfrm>
          <a:prstGeom prst="rect">
            <a:avLst/>
          </a:prstGeom>
          <a:noFill/>
          <a:ln>
            <a:noFill/>
          </a:ln>
        </p:spPr>
      </p:pic>
      <p:pic>
        <p:nvPicPr>
          <p:cNvPr id="218" name="Google Shape;218;gf3f7687a55_0_23"/>
          <p:cNvPicPr preferRelativeResize="0"/>
          <p:nvPr/>
        </p:nvPicPr>
        <p:blipFill>
          <a:blip r:embed="rId5">
            <a:alphaModFix/>
          </a:blip>
          <a:stretch>
            <a:fillRect/>
          </a:stretch>
        </p:blipFill>
        <p:spPr>
          <a:xfrm>
            <a:off x="16395675" y="3849450"/>
            <a:ext cx="7262400" cy="7433850"/>
          </a:xfrm>
          <a:prstGeom prst="rect">
            <a:avLst/>
          </a:prstGeom>
          <a:noFill/>
          <a:ln>
            <a:noFill/>
          </a:ln>
        </p:spPr>
      </p:pic>
      <p:sp>
        <p:nvSpPr>
          <p:cNvPr id="219" name="Google Shape;219;gf3f7687a55_0_23"/>
          <p:cNvSpPr txBox="1"/>
          <p:nvPr/>
        </p:nvSpPr>
        <p:spPr>
          <a:xfrm>
            <a:off x="2949175" y="2574700"/>
            <a:ext cx="30897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4200"/>
              <a:t>2019</a:t>
            </a:r>
            <a:endParaRPr sz="4200"/>
          </a:p>
        </p:txBody>
      </p:sp>
      <p:sp>
        <p:nvSpPr>
          <p:cNvPr id="220" name="Google Shape;220;gf3f7687a55_0_23"/>
          <p:cNvSpPr txBox="1"/>
          <p:nvPr/>
        </p:nvSpPr>
        <p:spPr>
          <a:xfrm>
            <a:off x="10474525" y="2700088"/>
            <a:ext cx="30897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4200"/>
              <a:t>2020</a:t>
            </a:r>
            <a:endParaRPr sz="4200"/>
          </a:p>
        </p:txBody>
      </p:sp>
      <p:sp>
        <p:nvSpPr>
          <p:cNvPr id="221" name="Google Shape;221;gf3f7687a55_0_23"/>
          <p:cNvSpPr txBox="1"/>
          <p:nvPr/>
        </p:nvSpPr>
        <p:spPr>
          <a:xfrm>
            <a:off x="18327550" y="2726200"/>
            <a:ext cx="30897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4200"/>
              <a:t>2021</a:t>
            </a:r>
            <a:endParaRPr sz="42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gf3f7687a55_2_2378"/>
          <p:cNvSpPr txBox="1"/>
          <p:nvPr>
            <p:ph type="ctrTitle"/>
          </p:nvPr>
        </p:nvSpPr>
        <p:spPr>
          <a:xfrm>
            <a:off x="9135825" y="-514350"/>
            <a:ext cx="11781000" cy="1763400"/>
          </a:xfrm>
          <a:prstGeom prst="rect">
            <a:avLst/>
          </a:prstGeom>
        </p:spPr>
        <p:txBody>
          <a:bodyPr anchorCtr="0" anchor="b" bIns="50800" lIns="50800" spcFirstLastPara="1" rIns="50800" wrap="square" tIns="50800">
            <a:normAutofit/>
          </a:bodyPr>
          <a:lstStyle/>
          <a:p>
            <a:pPr indent="0" lvl="0" marL="0" rtl="0" algn="l">
              <a:spcBef>
                <a:spcPts val="0"/>
              </a:spcBef>
              <a:spcAft>
                <a:spcPts val="0"/>
              </a:spcAft>
              <a:buNone/>
            </a:pPr>
            <a:r>
              <a:rPr lang="en-US"/>
              <a:t>CONCLUSION</a:t>
            </a:r>
            <a:endParaRPr/>
          </a:p>
        </p:txBody>
      </p:sp>
      <p:sp>
        <p:nvSpPr>
          <p:cNvPr id="227" name="Google Shape;227;gf3f7687a55_2_2378"/>
          <p:cNvSpPr txBox="1"/>
          <p:nvPr/>
        </p:nvSpPr>
        <p:spPr>
          <a:xfrm>
            <a:off x="577025" y="3293125"/>
            <a:ext cx="13139100" cy="3417000"/>
          </a:xfrm>
          <a:prstGeom prst="rect">
            <a:avLst/>
          </a:prstGeom>
          <a:noFill/>
          <a:ln>
            <a:noFill/>
          </a:ln>
        </p:spPr>
        <p:txBody>
          <a:bodyPr anchorCtr="0" anchor="t" bIns="91425" lIns="91425" spcFirstLastPara="1" rIns="91425" wrap="square" tIns="91425">
            <a:spAutoFit/>
          </a:bodyPr>
          <a:lstStyle/>
          <a:p>
            <a:pPr indent="0" lvl="0" marL="101600" marR="101600" rtl="0" algn="l">
              <a:lnSpc>
                <a:spcPct val="100000"/>
              </a:lnSpc>
              <a:spcBef>
                <a:spcPts val="0"/>
              </a:spcBef>
              <a:spcAft>
                <a:spcPts val="0"/>
              </a:spcAft>
              <a:buNone/>
            </a:pPr>
            <a:r>
              <a:rPr lang="en-US" sz="3000">
                <a:solidFill>
                  <a:schemeClr val="dk1"/>
                </a:solidFill>
                <a:highlight>
                  <a:srgbClr val="FFFFFF"/>
                </a:highlight>
              </a:rPr>
              <a:t>Analyzing Rural Population Growth samples against the mean growth rate, we conclude that COVID has not caused a population surge in rural counties. </a:t>
            </a:r>
            <a:endParaRPr sz="3000">
              <a:solidFill>
                <a:schemeClr val="dk1"/>
              </a:solidFill>
              <a:highlight>
                <a:srgbClr val="FFFFFF"/>
              </a:highlight>
            </a:endParaRPr>
          </a:p>
          <a:p>
            <a:pPr indent="0" lvl="0" marL="0" rtl="0" algn="l">
              <a:lnSpc>
                <a:spcPct val="100000"/>
              </a:lnSpc>
              <a:spcBef>
                <a:spcPts val="0"/>
              </a:spcBef>
              <a:spcAft>
                <a:spcPts val="0"/>
              </a:spcAft>
              <a:buNone/>
            </a:pPr>
            <a:r>
              <a:t/>
            </a:r>
            <a:endParaRPr sz="3000">
              <a:solidFill>
                <a:schemeClr val="dk1"/>
              </a:solidFill>
            </a:endParaRPr>
          </a:p>
          <a:p>
            <a:pPr indent="0" lvl="0" marL="0" rtl="0" algn="l">
              <a:lnSpc>
                <a:spcPct val="100000"/>
              </a:lnSpc>
              <a:spcBef>
                <a:spcPts val="0"/>
              </a:spcBef>
              <a:spcAft>
                <a:spcPts val="0"/>
              </a:spcAft>
              <a:buNone/>
            </a:pPr>
            <a:r>
              <a:rPr lang="en-US" sz="3000">
                <a:solidFill>
                  <a:schemeClr val="dk1"/>
                </a:solidFill>
              </a:rPr>
              <a:t>Our null hypothesis has been accepted and our alternate hypothesis rejected. The growth rate of rural counties did not exceed the average growth rate of Georgia counties in either 2020 or 2021.</a:t>
            </a:r>
            <a:endParaRPr sz="3000">
              <a:solidFill>
                <a:schemeClr val="dk1"/>
              </a:solidFill>
            </a:endParaRPr>
          </a:p>
        </p:txBody>
      </p:sp>
      <p:pic>
        <p:nvPicPr>
          <p:cNvPr id="228" name="Google Shape;228;gf3f7687a55_2_2378"/>
          <p:cNvPicPr preferRelativeResize="0"/>
          <p:nvPr/>
        </p:nvPicPr>
        <p:blipFill>
          <a:blip r:embed="rId3">
            <a:alphaModFix/>
          </a:blip>
          <a:stretch>
            <a:fillRect/>
          </a:stretch>
        </p:blipFill>
        <p:spPr>
          <a:xfrm>
            <a:off x="16291800" y="7991100"/>
            <a:ext cx="7407600" cy="4990100"/>
          </a:xfrm>
          <a:prstGeom prst="rect">
            <a:avLst/>
          </a:prstGeom>
          <a:noFill/>
          <a:ln>
            <a:noFill/>
          </a:ln>
        </p:spPr>
      </p:pic>
      <p:sp>
        <p:nvSpPr>
          <p:cNvPr id="229" name="Google Shape;229;gf3f7687a55_2_2378"/>
          <p:cNvSpPr txBox="1"/>
          <p:nvPr/>
        </p:nvSpPr>
        <p:spPr>
          <a:xfrm>
            <a:off x="14661675" y="3293125"/>
            <a:ext cx="8043300" cy="1036800"/>
          </a:xfrm>
          <a:prstGeom prst="rect">
            <a:avLst/>
          </a:prstGeom>
          <a:noFill/>
          <a:ln>
            <a:noFill/>
          </a:ln>
        </p:spPr>
        <p:txBody>
          <a:bodyPr anchorCtr="0" anchor="t" bIns="91425" lIns="91425" spcFirstLastPara="1" rIns="91425" wrap="square" tIns="91425">
            <a:spAutoFit/>
          </a:bodyPr>
          <a:lstStyle/>
          <a:p>
            <a:pPr indent="0" lvl="0" marL="101600" marR="101600" rtl="0" algn="l">
              <a:lnSpc>
                <a:spcPct val="121429"/>
              </a:lnSpc>
              <a:spcBef>
                <a:spcPts val="0"/>
              </a:spcBef>
              <a:spcAft>
                <a:spcPts val="0"/>
              </a:spcAft>
              <a:buClr>
                <a:schemeClr val="dk1"/>
              </a:buClr>
              <a:buSzPts val="1100"/>
              <a:buFont typeface="Arial"/>
              <a:buNone/>
            </a:pPr>
            <a:r>
              <a:rPr lang="en-US" sz="2500">
                <a:solidFill>
                  <a:schemeClr val="dk1"/>
                </a:solidFill>
              </a:rPr>
              <a:t>Ttest_1sampResult(statistic=-0.41347072821689096, pvalue=0.6889399579094846)</a:t>
            </a:r>
            <a:endParaRPr/>
          </a:p>
        </p:txBody>
      </p:sp>
      <p:graphicFrame>
        <p:nvGraphicFramePr>
          <p:cNvPr id="230" name="Google Shape;230;gf3f7687a55_2_2378"/>
          <p:cNvGraphicFramePr/>
          <p:nvPr/>
        </p:nvGraphicFramePr>
        <p:xfrm>
          <a:off x="2755700" y="7612320"/>
          <a:ext cx="3000000" cy="3000000"/>
        </p:xfrm>
        <a:graphic>
          <a:graphicData uri="http://schemas.openxmlformats.org/drawingml/2006/table">
            <a:tbl>
              <a:tblPr>
                <a:noFill/>
                <a:tableStyleId>{4231B289-E24A-4D7C-8F08-4FCA41D9A5D0}</a:tableStyleId>
              </a:tblPr>
              <a:tblGrid>
                <a:gridCol w="2316275"/>
                <a:gridCol w="2316275"/>
                <a:gridCol w="2316275"/>
                <a:gridCol w="2316275"/>
              </a:tblGrid>
              <a:tr h="825375">
                <a:tc>
                  <a:txBody>
                    <a:bodyPr/>
                    <a:lstStyle/>
                    <a:p>
                      <a:pPr indent="0" lvl="0" marL="0" rtl="0" algn="l">
                        <a:spcBef>
                          <a:spcPts val="0"/>
                        </a:spcBef>
                        <a:spcAft>
                          <a:spcPts val="0"/>
                        </a:spcAft>
                        <a:buNone/>
                      </a:pPr>
                      <a:r>
                        <a:t/>
                      </a:r>
                      <a:endParaRPr sz="3000"/>
                    </a:p>
                  </a:txBody>
                  <a:tcPr marT="91425" marB="91425" marR="91425" marL="91425">
                    <a:lnL cap="flat" cmpd="sng" w="9525">
                      <a:solidFill>
                        <a:schemeClr val="lt1"/>
                      </a:solidFill>
                      <a:prstDash val="solid"/>
                      <a:round/>
                      <a:headEnd len="sm" w="sm" type="none"/>
                      <a:tailEnd len="sm" w="sm" type="none"/>
                    </a:lnL>
                    <a:lnR cap="flat" cmpd="sng" w="76200">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762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US" sz="3000"/>
                        <a:t>2019</a:t>
                      </a:r>
                      <a:endParaRPr sz="3000"/>
                    </a:p>
                  </a:txBody>
                  <a:tcPr marT="91425" marB="91425" marR="91425" marL="91425">
                    <a:lnL cap="flat" cmpd="sng" w="76200">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762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US" sz="3000"/>
                        <a:t>2020</a:t>
                      </a:r>
                      <a:endParaRPr sz="3000"/>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762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US" sz="3000"/>
                        <a:t>2021</a:t>
                      </a:r>
                      <a:endParaRPr sz="3000"/>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76200">
                      <a:solidFill>
                        <a:schemeClr val="dk1"/>
                      </a:solidFill>
                      <a:prstDash val="solid"/>
                      <a:round/>
                      <a:headEnd len="sm" w="sm" type="none"/>
                      <a:tailEnd len="sm" w="sm" type="none"/>
                    </a:lnB>
                  </a:tcPr>
                </a:tc>
              </a:tr>
              <a:tr h="1462350">
                <a:tc>
                  <a:txBody>
                    <a:bodyPr/>
                    <a:lstStyle/>
                    <a:p>
                      <a:pPr indent="0" lvl="0" marL="0" rtl="0" algn="ctr">
                        <a:spcBef>
                          <a:spcPts val="0"/>
                        </a:spcBef>
                        <a:spcAft>
                          <a:spcPts val="0"/>
                        </a:spcAft>
                        <a:buNone/>
                      </a:pPr>
                      <a:r>
                        <a:rPr lang="en-US" sz="3000"/>
                        <a:t>Rural</a:t>
                      </a:r>
                      <a:endParaRPr sz="3000"/>
                    </a:p>
                  </a:txBody>
                  <a:tcPr marT="91425" marB="91425" marR="91425" marL="91425">
                    <a:lnL cap="flat" cmpd="sng" w="9525">
                      <a:solidFill>
                        <a:schemeClr val="lt1"/>
                      </a:solidFill>
                      <a:prstDash val="solid"/>
                      <a:round/>
                      <a:headEnd len="sm" w="sm" type="none"/>
                      <a:tailEnd len="sm" w="sm" type="none"/>
                    </a:lnL>
                    <a:lnR cap="flat" cmpd="sng" w="76200">
                      <a:solidFill>
                        <a:schemeClr val="dk1"/>
                      </a:solidFill>
                      <a:prstDash val="solid"/>
                      <a:round/>
                      <a:headEnd len="sm" w="sm" type="none"/>
                      <a:tailEnd len="sm" w="sm" type="none"/>
                    </a:lnR>
                    <a:lnT cap="flat" cmpd="sng" w="76200">
                      <a:solidFill>
                        <a:schemeClr val="dk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3000">
                          <a:solidFill>
                            <a:schemeClr val="dk1"/>
                          </a:solidFill>
                          <a:highlight>
                            <a:srgbClr val="FFFFFF"/>
                          </a:highlight>
                        </a:rPr>
                        <a:t>0.41</a:t>
                      </a:r>
                      <a:endParaRPr sz="3000"/>
                    </a:p>
                  </a:txBody>
                  <a:tcPr marT="91425" marB="91425" marR="91425" marL="91425">
                    <a:lnL cap="flat" cmpd="sng" w="76200">
                      <a:solidFill>
                        <a:schemeClr val="dk1"/>
                      </a:solidFill>
                      <a:prstDash val="solid"/>
                      <a:round/>
                      <a:headEnd len="sm" w="sm" type="none"/>
                      <a:tailEnd len="sm" w="sm" type="none"/>
                    </a:lnL>
                    <a:lnR cap="flat" cmpd="sng" w="9525">
                      <a:solidFill>
                        <a:schemeClr val="lt1"/>
                      </a:solidFill>
                      <a:prstDash val="solid"/>
                      <a:round/>
                      <a:headEnd len="sm" w="sm" type="none"/>
                      <a:tailEnd len="sm" w="sm" type="none"/>
                    </a:lnR>
                    <a:lnT cap="flat" cmpd="sng" w="76200">
                      <a:solidFill>
                        <a:schemeClr val="dk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2400"/>
                        </a:spcBef>
                        <a:spcAft>
                          <a:spcPts val="4300"/>
                        </a:spcAft>
                        <a:buNone/>
                      </a:pPr>
                      <a:r>
                        <a:rPr lang="en-US" sz="3000">
                          <a:solidFill>
                            <a:schemeClr val="dk1"/>
                          </a:solidFill>
                          <a:highlight>
                            <a:srgbClr val="FFFFFF"/>
                          </a:highlight>
                        </a:rPr>
                        <a:t>-1.33</a:t>
                      </a:r>
                      <a:endParaRPr sz="3000"/>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76200">
                      <a:solidFill>
                        <a:schemeClr val="dk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lnSpc>
                          <a:spcPct val="115000"/>
                        </a:lnSpc>
                        <a:spcBef>
                          <a:spcPts val="0"/>
                        </a:spcBef>
                        <a:spcAft>
                          <a:spcPts val="0"/>
                        </a:spcAft>
                        <a:buClr>
                          <a:schemeClr val="dk1"/>
                        </a:buClr>
                        <a:buSzPts val="1100"/>
                        <a:buFont typeface="Arial"/>
                        <a:buNone/>
                      </a:pPr>
                      <a:r>
                        <a:rPr lang="en-US" sz="3000">
                          <a:solidFill>
                            <a:schemeClr val="dk1"/>
                          </a:solidFill>
                          <a:highlight>
                            <a:srgbClr val="FFFFFF"/>
                          </a:highlight>
                        </a:rPr>
                        <a:t>0.52</a:t>
                      </a:r>
                      <a:endParaRPr sz="3000">
                        <a:solidFill>
                          <a:schemeClr val="dk1"/>
                        </a:solidFill>
                        <a:highlight>
                          <a:srgbClr val="FFFFFF"/>
                        </a:highlight>
                      </a:endParaRPr>
                    </a:p>
                    <a:p>
                      <a:pPr indent="0" lvl="0" marL="0" rtl="0" algn="ctr">
                        <a:spcBef>
                          <a:spcPts val="0"/>
                        </a:spcBef>
                        <a:spcAft>
                          <a:spcPts val="0"/>
                        </a:spcAft>
                        <a:buNone/>
                      </a:pPr>
                      <a:r>
                        <a:t/>
                      </a:r>
                      <a:endParaRPr sz="3000"/>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76200">
                      <a:solidFill>
                        <a:schemeClr val="dk1"/>
                      </a:solidFill>
                      <a:prstDash val="solid"/>
                      <a:round/>
                      <a:headEnd len="sm" w="sm" type="none"/>
                      <a:tailEnd len="sm" w="sm" type="none"/>
                    </a:lnT>
                    <a:lnB cap="flat" cmpd="sng" w="9525">
                      <a:solidFill>
                        <a:schemeClr val="lt1"/>
                      </a:solidFill>
                      <a:prstDash val="solid"/>
                      <a:round/>
                      <a:headEnd len="sm" w="sm" type="none"/>
                      <a:tailEnd len="sm" w="sm" type="none"/>
                    </a:lnB>
                  </a:tcPr>
                </a:tc>
              </a:tr>
              <a:tr h="1462350">
                <a:tc>
                  <a:txBody>
                    <a:bodyPr/>
                    <a:lstStyle/>
                    <a:p>
                      <a:pPr indent="0" lvl="0" marL="0" rtl="0" algn="ctr">
                        <a:spcBef>
                          <a:spcPts val="0"/>
                        </a:spcBef>
                        <a:spcAft>
                          <a:spcPts val="0"/>
                        </a:spcAft>
                        <a:buNone/>
                      </a:pPr>
                      <a:r>
                        <a:rPr lang="en-US" sz="3000"/>
                        <a:t>Urban</a:t>
                      </a:r>
                      <a:endParaRPr sz="3000"/>
                    </a:p>
                  </a:txBody>
                  <a:tcPr marT="91425" marB="91425" marR="91425" marL="91425">
                    <a:lnL cap="flat" cmpd="sng" w="9525">
                      <a:solidFill>
                        <a:schemeClr val="lt1"/>
                      </a:solidFill>
                      <a:prstDash val="solid"/>
                      <a:round/>
                      <a:headEnd len="sm" w="sm" type="none"/>
                      <a:tailEnd len="sm" w="sm" type="none"/>
                    </a:lnL>
                    <a:lnR cap="flat" cmpd="sng" w="76200">
                      <a:solidFill>
                        <a:schemeClr val="dk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lnSpc>
                          <a:spcPct val="115000"/>
                        </a:lnSpc>
                        <a:spcBef>
                          <a:spcPts val="0"/>
                        </a:spcBef>
                        <a:spcAft>
                          <a:spcPts val="0"/>
                        </a:spcAft>
                        <a:buClr>
                          <a:schemeClr val="dk1"/>
                        </a:buClr>
                        <a:buSzPts val="1100"/>
                        <a:buFont typeface="Arial"/>
                        <a:buNone/>
                      </a:pPr>
                      <a:r>
                        <a:rPr lang="en-US" sz="3000">
                          <a:solidFill>
                            <a:schemeClr val="dk1"/>
                          </a:solidFill>
                          <a:highlight>
                            <a:srgbClr val="FFFFFF"/>
                          </a:highlight>
                        </a:rPr>
                        <a:t>1.29</a:t>
                      </a:r>
                      <a:endParaRPr sz="3000">
                        <a:solidFill>
                          <a:schemeClr val="dk1"/>
                        </a:solidFill>
                        <a:highlight>
                          <a:srgbClr val="FFFFFF"/>
                        </a:highlight>
                      </a:endParaRPr>
                    </a:p>
                    <a:p>
                      <a:pPr indent="0" lvl="0" marL="0" rtl="0" algn="ctr">
                        <a:spcBef>
                          <a:spcPts val="0"/>
                        </a:spcBef>
                        <a:spcAft>
                          <a:spcPts val="0"/>
                        </a:spcAft>
                        <a:buNone/>
                      </a:pPr>
                      <a:r>
                        <a:t/>
                      </a:r>
                      <a:endParaRPr sz="3000"/>
                    </a:p>
                  </a:txBody>
                  <a:tcPr marT="91425" marB="91425" marR="91425" marL="91425">
                    <a:lnL cap="flat" cmpd="sng" w="76200">
                      <a:solidFill>
                        <a:schemeClr val="dk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lnSpc>
                          <a:spcPct val="115000"/>
                        </a:lnSpc>
                        <a:spcBef>
                          <a:spcPts val="0"/>
                        </a:spcBef>
                        <a:spcAft>
                          <a:spcPts val="0"/>
                        </a:spcAft>
                        <a:buClr>
                          <a:schemeClr val="dk1"/>
                        </a:buClr>
                        <a:buSzPts val="1100"/>
                        <a:buFont typeface="Arial"/>
                        <a:buNone/>
                      </a:pPr>
                      <a:r>
                        <a:rPr lang="en-US" sz="3000">
                          <a:solidFill>
                            <a:schemeClr val="dk1"/>
                          </a:solidFill>
                          <a:highlight>
                            <a:srgbClr val="FFFFFF"/>
                          </a:highlight>
                        </a:rPr>
                        <a:t>1.10</a:t>
                      </a:r>
                      <a:endParaRPr sz="3000">
                        <a:solidFill>
                          <a:schemeClr val="dk1"/>
                        </a:solidFill>
                        <a:highlight>
                          <a:srgbClr val="FFFFFF"/>
                        </a:highlight>
                      </a:endParaRPr>
                    </a:p>
                    <a:p>
                      <a:pPr indent="0" lvl="0" marL="0" rtl="0" algn="ctr">
                        <a:spcBef>
                          <a:spcPts val="0"/>
                        </a:spcBef>
                        <a:spcAft>
                          <a:spcPts val="0"/>
                        </a:spcAft>
                        <a:buNone/>
                      </a:pPr>
                      <a:r>
                        <a:t/>
                      </a:r>
                      <a:endParaRPr sz="3000"/>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lnSpc>
                          <a:spcPct val="115000"/>
                        </a:lnSpc>
                        <a:spcBef>
                          <a:spcPts val="0"/>
                        </a:spcBef>
                        <a:spcAft>
                          <a:spcPts val="0"/>
                        </a:spcAft>
                        <a:buClr>
                          <a:schemeClr val="dk1"/>
                        </a:buClr>
                        <a:buSzPts val="1100"/>
                        <a:buFont typeface="Arial"/>
                        <a:buNone/>
                      </a:pPr>
                      <a:r>
                        <a:rPr lang="en-US" sz="3000">
                          <a:solidFill>
                            <a:schemeClr val="dk1"/>
                          </a:solidFill>
                          <a:highlight>
                            <a:srgbClr val="FFFFFF"/>
                          </a:highlight>
                        </a:rPr>
                        <a:t>1.10</a:t>
                      </a:r>
                      <a:endParaRPr sz="3000">
                        <a:solidFill>
                          <a:schemeClr val="dk1"/>
                        </a:solidFill>
                        <a:highlight>
                          <a:srgbClr val="FFFFFF"/>
                        </a:highlight>
                      </a:endParaRPr>
                    </a:p>
                    <a:p>
                      <a:pPr indent="0" lvl="0" marL="0" rtl="0" algn="ctr">
                        <a:spcBef>
                          <a:spcPts val="0"/>
                        </a:spcBef>
                        <a:spcAft>
                          <a:spcPts val="0"/>
                        </a:spcAft>
                        <a:buNone/>
                      </a:pPr>
                      <a:r>
                        <a:t/>
                      </a:r>
                      <a:endParaRPr sz="3000"/>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802850">
                <a:tc>
                  <a:txBody>
                    <a:bodyPr/>
                    <a:lstStyle/>
                    <a:p>
                      <a:pPr indent="0" lvl="0" marL="0" rtl="0" algn="ctr">
                        <a:spcBef>
                          <a:spcPts val="0"/>
                        </a:spcBef>
                        <a:spcAft>
                          <a:spcPts val="0"/>
                        </a:spcAft>
                        <a:buNone/>
                      </a:pPr>
                      <a:r>
                        <a:rPr lang="en-US" sz="3000"/>
                        <a:t>All</a:t>
                      </a:r>
                      <a:endParaRPr sz="3000"/>
                    </a:p>
                  </a:txBody>
                  <a:tcPr marT="91425" marB="91425" marR="91425" marL="91425">
                    <a:lnL cap="flat" cmpd="sng" w="9525">
                      <a:solidFill>
                        <a:schemeClr val="lt1"/>
                      </a:solidFill>
                      <a:prstDash val="solid"/>
                      <a:round/>
                      <a:headEnd len="sm" w="sm" type="none"/>
                      <a:tailEnd len="sm" w="sm" type="none"/>
                    </a:lnL>
                    <a:lnR cap="flat" cmpd="sng" w="76200">
                      <a:solidFill>
                        <a:schemeClr val="dk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3000">
                          <a:solidFill>
                            <a:schemeClr val="dk1"/>
                          </a:solidFill>
                          <a:highlight>
                            <a:srgbClr val="FFFFFF"/>
                          </a:highlight>
                        </a:rPr>
                        <a:t>0.64</a:t>
                      </a:r>
                      <a:endParaRPr sz="3000"/>
                    </a:p>
                  </a:txBody>
                  <a:tcPr marT="91425" marB="91425" marR="91425" marL="91425">
                    <a:lnL cap="flat" cmpd="sng" w="76200">
                      <a:solidFill>
                        <a:schemeClr val="dk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3000">
                          <a:solidFill>
                            <a:schemeClr val="dk1"/>
                          </a:solidFill>
                          <a:highlight>
                            <a:srgbClr val="FFFFFF"/>
                          </a:highlight>
                        </a:rPr>
                        <a:t>-0.70</a:t>
                      </a:r>
                      <a:endParaRPr sz="3000"/>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3000">
                          <a:solidFill>
                            <a:schemeClr val="dk1"/>
                          </a:solidFill>
                          <a:highlight>
                            <a:srgbClr val="FFFFFF"/>
                          </a:highlight>
                        </a:rPr>
                        <a:t>0.67</a:t>
                      </a:r>
                      <a:endParaRPr sz="3000">
                        <a:solidFill>
                          <a:schemeClr val="dk1"/>
                        </a:solidFill>
                        <a:highlight>
                          <a:srgbClr val="FFFFFF"/>
                        </a:highlight>
                      </a:endParaRPr>
                    </a:p>
                    <a:p>
                      <a:pPr indent="0" lvl="0" marL="0" rtl="0" algn="ctr">
                        <a:lnSpc>
                          <a:spcPct val="115000"/>
                        </a:lnSpc>
                        <a:spcBef>
                          <a:spcPts val="0"/>
                        </a:spcBef>
                        <a:spcAft>
                          <a:spcPts val="0"/>
                        </a:spcAft>
                        <a:buNone/>
                      </a:pPr>
                      <a:r>
                        <a:t/>
                      </a:r>
                      <a:endParaRPr sz="3000">
                        <a:solidFill>
                          <a:schemeClr val="dk1"/>
                        </a:solidFill>
                        <a:highlight>
                          <a:srgbClr val="FFFFFF"/>
                        </a:highlight>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bl>
          </a:graphicData>
        </a:graphic>
      </p:graphicFrame>
      <p:grpSp>
        <p:nvGrpSpPr>
          <p:cNvPr id="231" name="Google Shape;231;gf3f7687a55_2_2378"/>
          <p:cNvGrpSpPr/>
          <p:nvPr/>
        </p:nvGrpSpPr>
        <p:grpSpPr>
          <a:xfrm>
            <a:off x="17247383" y="4482325"/>
            <a:ext cx="5210717" cy="3698575"/>
            <a:chOff x="17247383" y="4482325"/>
            <a:chExt cx="5210717" cy="3698575"/>
          </a:xfrm>
        </p:grpSpPr>
        <p:pic>
          <p:nvPicPr>
            <p:cNvPr id="232" name="Google Shape;232;gf3f7687a55_2_2378"/>
            <p:cNvPicPr preferRelativeResize="0"/>
            <p:nvPr/>
          </p:nvPicPr>
          <p:blipFill>
            <a:blip r:embed="rId4">
              <a:alphaModFix/>
            </a:blip>
            <a:stretch>
              <a:fillRect/>
            </a:stretch>
          </p:blipFill>
          <p:spPr>
            <a:xfrm>
              <a:off x="17247383" y="4482325"/>
              <a:ext cx="5210717" cy="3298387"/>
            </a:xfrm>
            <a:prstGeom prst="rect">
              <a:avLst/>
            </a:prstGeom>
            <a:noFill/>
            <a:ln>
              <a:noFill/>
            </a:ln>
          </p:spPr>
        </p:pic>
        <p:sp>
          <p:nvSpPr>
            <p:cNvPr id="233" name="Google Shape;233;gf3f7687a55_2_2378"/>
            <p:cNvSpPr txBox="1"/>
            <p:nvPr/>
          </p:nvSpPr>
          <p:spPr>
            <a:xfrm>
              <a:off x="18236488" y="7780700"/>
              <a:ext cx="3232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image source: simplypsychology.org</a:t>
              </a:r>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pic>
        <p:nvPicPr>
          <p:cNvPr id="238" name="Google Shape;238;gf3f7687a55_1_18"/>
          <p:cNvPicPr preferRelativeResize="0"/>
          <p:nvPr/>
        </p:nvPicPr>
        <p:blipFill>
          <a:blip r:embed="rId3">
            <a:alphaModFix/>
          </a:blip>
          <a:stretch>
            <a:fillRect/>
          </a:stretch>
        </p:blipFill>
        <p:spPr>
          <a:xfrm>
            <a:off x="7315200" y="3605213"/>
            <a:ext cx="9753600" cy="6505575"/>
          </a:xfrm>
          <a:prstGeom prst="rect">
            <a:avLst/>
          </a:prstGeom>
          <a:noFill/>
          <a:ln>
            <a:noFill/>
          </a:ln>
        </p:spPr>
      </p:pic>
      <p:pic>
        <p:nvPicPr>
          <p:cNvPr id="239" name="Google Shape;239;gf3f7687a55_1_18"/>
          <p:cNvPicPr preferRelativeResize="0"/>
          <p:nvPr/>
        </p:nvPicPr>
        <p:blipFill>
          <a:blip r:embed="rId4">
            <a:alphaModFix/>
          </a:blip>
          <a:stretch>
            <a:fillRect/>
          </a:stretch>
        </p:blipFill>
        <p:spPr>
          <a:xfrm>
            <a:off x="7620000" y="4000500"/>
            <a:ext cx="9144000" cy="5715000"/>
          </a:xfrm>
          <a:prstGeom prst="rect">
            <a:avLst/>
          </a:prstGeom>
          <a:noFill/>
          <a:ln>
            <a:noFill/>
          </a:ln>
        </p:spPr>
      </p:pic>
      <p:pic>
        <p:nvPicPr>
          <p:cNvPr id="240" name="Google Shape;240;gf3f7687a55_1_18"/>
          <p:cNvPicPr preferRelativeResize="0"/>
          <p:nvPr/>
        </p:nvPicPr>
        <p:blipFill>
          <a:blip r:embed="rId5">
            <a:alphaModFix/>
          </a:blip>
          <a:stretch>
            <a:fillRect/>
          </a:stretch>
        </p:blipFill>
        <p:spPr>
          <a:xfrm>
            <a:off x="2154625" y="674888"/>
            <a:ext cx="20074749" cy="1236624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gf3f7687a55_0_59"/>
          <p:cNvSpPr txBox="1"/>
          <p:nvPr>
            <p:ph type="title"/>
          </p:nvPr>
        </p:nvSpPr>
        <p:spPr>
          <a:xfrm>
            <a:off x="1219200" y="774700"/>
            <a:ext cx="21945600" cy="1727100"/>
          </a:xfrm>
          <a:prstGeom prst="rect">
            <a:avLst/>
          </a:prstGeom>
        </p:spPr>
        <p:txBody>
          <a:bodyPr anchorCtr="0" anchor="t" bIns="50800" lIns="50800" spcFirstLastPara="1" rIns="50800" wrap="square" tIns="50800">
            <a:normAutofit/>
          </a:bodyPr>
          <a:lstStyle/>
          <a:p>
            <a:pPr indent="0" lvl="0" marL="0" rtl="0" algn="ctr">
              <a:spcBef>
                <a:spcPts val="0"/>
              </a:spcBef>
              <a:spcAft>
                <a:spcPts val="0"/>
              </a:spcAft>
              <a:buNone/>
            </a:pPr>
            <a:r>
              <a:rPr lang="en-US"/>
              <a:t>Resources</a:t>
            </a:r>
            <a:endParaRPr/>
          </a:p>
        </p:txBody>
      </p:sp>
      <p:sp>
        <p:nvSpPr>
          <p:cNvPr id="246" name="Google Shape;246;gf3f7687a55_0_59"/>
          <p:cNvSpPr txBox="1"/>
          <p:nvPr>
            <p:ph idx="1" type="body"/>
          </p:nvPr>
        </p:nvSpPr>
        <p:spPr>
          <a:xfrm>
            <a:off x="1219200" y="4013200"/>
            <a:ext cx="21948600" cy="8483700"/>
          </a:xfrm>
          <a:prstGeom prst="rect">
            <a:avLst/>
          </a:prstGeom>
        </p:spPr>
        <p:txBody>
          <a:bodyPr anchorCtr="0" anchor="t" bIns="50800" lIns="50800" spcFirstLastPara="1" rIns="50800" wrap="square" tIns="50800">
            <a:normAutofit/>
          </a:bodyPr>
          <a:lstStyle/>
          <a:p>
            <a:pPr indent="-400050" lvl="0" marL="457200" marR="0" rtl="0" algn="l">
              <a:lnSpc>
                <a:spcPct val="115000"/>
              </a:lnSpc>
              <a:spcBef>
                <a:spcPts val="2400"/>
              </a:spcBef>
              <a:spcAft>
                <a:spcPts val="0"/>
              </a:spcAft>
              <a:buClr>
                <a:schemeClr val="dk1"/>
              </a:buClr>
              <a:buSzPts val="2700"/>
              <a:buChar char="●"/>
            </a:pPr>
            <a:r>
              <a:rPr lang="en-US" sz="2700">
                <a:solidFill>
                  <a:schemeClr val="dk1"/>
                </a:solidFill>
              </a:rPr>
              <a:t>Census Data:</a:t>
            </a:r>
            <a:endParaRPr sz="2700">
              <a:solidFill>
                <a:schemeClr val="dk1"/>
              </a:solidFill>
            </a:endParaRPr>
          </a:p>
          <a:p>
            <a:pPr indent="-400050" lvl="1" marL="914400" marR="0" rtl="0" algn="l">
              <a:lnSpc>
                <a:spcPct val="115000"/>
              </a:lnSpc>
              <a:spcBef>
                <a:spcPts val="0"/>
              </a:spcBef>
              <a:spcAft>
                <a:spcPts val="0"/>
              </a:spcAft>
              <a:buClr>
                <a:schemeClr val="dk1"/>
              </a:buClr>
              <a:buSzPts val="2700"/>
              <a:buChar char="●"/>
            </a:pPr>
            <a:r>
              <a:rPr lang="en-US" sz="2700">
                <a:solidFill>
                  <a:schemeClr val="dk1"/>
                </a:solidFill>
              </a:rPr>
              <a:t>https://www.census.gov/data/tables/time-series/demo/popest/2020s-counties-total.html</a:t>
            </a:r>
            <a:endParaRPr sz="2700">
              <a:solidFill>
                <a:schemeClr val="dk1"/>
              </a:solidFill>
            </a:endParaRPr>
          </a:p>
          <a:p>
            <a:pPr indent="-400050" lvl="0" marL="457200" marR="0" rtl="0" algn="l">
              <a:lnSpc>
                <a:spcPct val="115000"/>
              </a:lnSpc>
              <a:spcBef>
                <a:spcPts val="0"/>
              </a:spcBef>
              <a:spcAft>
                <a:spcPts val="0"/>
              </a:spcAft>
              <a:buClr>
                <a:schemeClr val="dk1"/>
              </a:buClr>
              <a:buSzPts val="2700"/>
              <a:buChar char="●"/>
            </a:pPr>
            <a:r>
              <a:rPr lang="en-US" sz="2700">
                <a:solidFill>
                  <a:schemeClr val="dk1"/>
                </a:solidFill>
              </a:rPr>
              <a:t>Georgia Rural Counties:</a:t>
            </a:r>
            <a:endParaRPr sz="2700">
              <a:solidFill>
                <a:schemeClr val="dk1"/>
              </a:solidFill>
            </a:endParaRPr>
          </a:p>
          <a:p>
            <a:pPr indent="-400050" lvl="1" marL="914400" marR="0" rtl="0" algn="l">
              <a:lnSpc>
                <a:spcPct val="115000"/>
              </a:lnSpc>
              <a:spcBef>
                <a:spcPts val="0"/>
              </a:spcBef>
              <a:spcAft>
                <a:spcPts val="0"/>
              </a:spcAft>
              <a:buClr>
                <a:schemeClr val="dk1"/>
              </a:buClr>
              <a:buSzPts val="2700"/>
              <a:buChar char="●"/>
            </a:pPr>
            <a:r>
              <a:rPr lang="en-US" sz="2700">
                <a:solidFill>
                  <a:schemeClr val="dk1"/>
                </a:solidFill>
              </a:rPr>
              <a:t>https://dch.georgia.gov/document/document/georgia-rural-counties-map/download</a:t>
            </a:r>
            <a:endParaRPr sz="2700">
              <a:solidFill>
                <a:schemeClr val="dk1"/>
              </a:solidFill>
            </a:endParaRPr>
          </a:p>
          <a:p>
            <a:pPr indent="-400050" lvl="0" marL="457200" marR="0" rtl="0" algn="l">
              <a:lnSpc>
                <a:spcPct val="115000"/>
              </a:lnSpc>
              <a:spcBef>
                <a:spcPts val="0"/>
              </a:spcBef>
              <a:spcAft>
                <a:spcPts val="0"/>
              </a:spcAft>
              <a:buClr>
                <a:schemeClr val="dk1"/>
              </a:buClr>
              <a:buSzPts val="2700"/>
              <a:buChar char="●"/>
            </a:pPr>
            <a:r>
              <a:rPr lang="en-US" sz="2700">
                <a:solidFill>
                  <a:schemeClr val="dk1"/>
                </a:solidFill>
              </a:rPr>
              <a:t>Geographical features:</a:t>
            </a:r>
            <a:endParaRPr sz="2700">
              <a:solidFill>
                <a:schemeClr val="dk1"/>
              </a:solidFill>
            </a:endParaRPr>
          </a:p>
          <a:p>
            <a:pPr indent="-400050" lvl="1" marL="914400" marR="0" rtl="0" algn="l">
              <a:lnSpc>
                <a:spcPct val="115000"/>
              </a:lnSpc>
              <a:spcBef>
                <a:spcPts val="0"/>
              </a:spcBef>
              <a:spcAft>
                <a:spcPts val="0"/>
              </a:spcAft>
              <a:buClr>
                <a:schemeClr val="dk1"/>
              </a:buClr>
              <a:buSzPts val="2700"/>
              <a:buChar char="●"/>
            </a:pPr>
            <a:r>
              <a:rPr lang="en-US" sz="2700">
                <a:solidFill>
                  <a:schemeClr val="dk1"/>
                </a:solidFill>
              </a:rPr>
              <a:t>https://eric.clst.org/tech/usgeojson/</a:t>
            </a:r>
            <a:endParaRPr sz="2700">
              <a:solidFill>
                <a:schemeClr val="dk1"/>
              </a:solidFill>
            </a:endParaRPr>
          </a:p>
          <a:p>
            <a:pPr indent="-400050" lvl="0" marL="457200" marR="0" rtl="0" algn="l">
              <a:lnSpc>
                <a:spcPct val="115000"/>
              </a:lnSpc>
              <a:spcBef>
                <a:spcPts val="0"/>
              </a:spcBef>
              <a:spcAft>
                <a:spcPts val="0"/>
              </a:spcAft>
              <a:buClr>
                <a:schemeClr val="dk1"/>
              </a:buClr>
              <a:buSzPts val="2700"/>
              <a:buChar char="●"/>
            </a:pPr>
            <a:r>
              <a:rPr lang="en-US" sz="2700">
                <a:solidFill>
                  <a:schemeClr val="dk1"/>
                </a:solidFill>
              </a:rPr>
              <a:t>Georgia COVID Information:</a:t>
            </a:r>
            <a:endParaRPr sz="2700">
              <a:solidFill>
                <a:schemeClr val="dk1"/>
              </a:solidFill>
            </a:endParaRPr>
          </a:p>
          <a:p>
            <a:pPr indent="-400050" lvl="1" marL="914400" marR="0" rtl="0" algn="l">
              <a:lnSpc>
                <a:spcPct val="115000"/>
              </a:lnSpc>
              <a:spcBef>
                <a:spcPts val="0"/>
              </a:spcBef>
              <a:spcAft>
                <a:spcPts val="0"/>
              </a:spcAft>
              <a:buClr>
                <a:schemeClr val="dk1"/>
              </a:buClr>
              <a:buSzPts val="2700"/>
              <a:buChar char="●"/>
            </a:pPr>
            <a:r>
              <a:rPr lang="en-US" sz="2700">
                <a:solidFill>
                  <a:schemeClr val="dk1"/>
                </a:solidFill>
                <a:uFill>
                  <a:noFill/>
                </a:uFill>
                <a:hlinkClick r:id="rId3">
                  <a:extLst>
                    <a:ext uri="{A12FA001-AC4F-418D-AE19-62706E023703}">
                      <ahyp:hlinkClr val="tx"/>
                    </a:ext>
                  </a:extLst>
                </a:hlinkClick>
              </a:rPr>
              <a:t>https://dph.georgia.gov/covid-19-status-report</a:t>
            </a:r>
            <a:endParaRPr sz="2700">
              <a:solidFill>
                <a:schemeClr val="dk1"/>
              </a:solidFill>
            </a:endParaRPr>
          </a:p>
          <a:p>
            <a:pPr indent="-400050" lvl="0" marL="457200" rtl="0" algn="l">
              <a:lnSpc>
                <a:spcPct val="115000"/>
              </a:lnSpc>
              <a:spcBef>
                <a:spcPts val="0"/>
              </a:spcBef>
              <a:spcAft>
                <a:spcPts val="0"/>
              </a:spcAft>
              <a:buClr>
                <a:schemeClr val="dk1"/>
              </a:buClr>
              <a:buSzPts val="2700"/>
              <a:buChar char="●"/>
            </a:pPr>
            <a:r>
              <a:rPr lang="en-US" sz="2700">
                <a:solidFill>
                  <a:schemeClr val="dk1"/>
                </a:solidFill>
              </a:rPr>
              <a:t>P.value: </a:t>
            </a:r>
            <a:endParaRPr sz="2700">
              <a:solidFill>
                <a:schemeClr val="dk1"/>
              </a:solidFill>
            </a:endParaRPr>
          </a:p>
          <a:p>
            <a:pPr indent="-400050" lvl="1" marL="914400" rtl="0" algn="l">
              <a:lnSpc>
                <a:spcPct val="115000"/>
              </a:lnSpc>
              <a:spcBef>
                <a:spcPts val="0"/>
              </a:spcBef>
              <a:spcAft>
                <a:spcPts val="0"/>
              </a:spcAft>
              <a:buClr>
                <a:schemeClr val="dk1"/>
              </a:buClr>
              <a:buSzPts val="2700"/>
              <a:buChar char="●"/>
            </a:pPr>
            <a:r>
              <a:rPr lang="en-US" sz="2700">
                <a:solidFill>
                  <a:schemeClr val="dk1"/>
                </a:solidFill>
              </a:rPr>
              <a:t>https://www.simplypsychology.org/p-value.html</a:t>
            </a:r>
            <a:endParaRPr sz="2700">
              <a:solidFill>
                <a:schemeClr val="dk1"/>
              </a:solidFill>
            </a:endParaRPr>
          </a:p>
          <a:p>
            <a:pPr indent="-400050" lvl="0" marL="457200" rtl="0" algn="l">
              <a:lnSpc>
                <a:spcPct val="115000"/>
              </a:lnSpc>
              <a:spcBef>
                <a:spcPts val="0"/>
              </a:spcBef>
              <a:spcAft>
                <a:spcPts val="0"/>
              </a:spcAft>
              <a:buClr>
                <a:schemeClr val="dk1"/>
              </a:buClr>
              <a:buSzPts val="2700"/>
              <a:buChar char="●"/>
            </a:pPr>
            <a:r>
              <a:rPr lang="en-US" sz="2700">
                <a:solidFill>
                  <a:schemeClr val="dk1"/>
                </a:solidFill>
              </a:rPr>
              <a:t>Additional libraries: </a:t>
            </a:r>
            <a:endParaRPr sz="2700">
              <a:solidFill>
                <a:schemeClr val="dk1"/>
              </a:solidFill>
            </a:endParaRPr>
          </a:p>
          <a:p>
            <a:pPr indent="-400050" lvl="1" marL="914400" rtl="0" algn="l">
              <a:lnSpc>
                <a:spcPct val="115000"/>
              </a:lnSpc>
              <a:spcBef>
                <a:spcPts val="0"/>
              </a:spcBef>
              <a:spcAft>
                <a:spcPts val="0"/>
              </a:spcAft>
              <a:buClr>
                <a:schemeClr val="dk1"/>
              </a:buClr>
              <a:buSzPts val="2700"/>
              <a:buChar char="●"/>
            </a:pPr>
            <a:r>
              <a:rPr lang="en-US" sz="2700">
                <a:solidFill>
                  <a:schemeClr val="dk1"/>
                </a:solidFill>
              </a:rPr>
              <a:t>numpy, pandas, random, datetime,  matplotlib.pyplot, and scipy.stats (for linear regression – linregress)</a:t>
            </a:r>
            <a:endParaRPr>
              <a:solidFill>
                <a:schemeClr val="dk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pic>
        <p:nvPicPr>
          <p:cNvPr id="251" name="Google Shape;251;gf3f7687a55_2_21"/>
          <p:cNvPicPr preferRelativeResize="0"/>
          <p:nvPr/>
        </p:nvPicPr>
        <p:blipFill rotWithShape="1">
          <a:blip r:embed="rId3">
            <a:alphaModFix/>
          </a:blip>
          <a:srcRect b="2326" l="0" r="0" t="2326"/>
          <a:stretch/>
        </p:blipFill>
        <p:spPr>
          <a:xfrm>
            <a:off x="9339475" y="3040725"/>
            <a:ext cx="13599226" cy="9755076"/>
          </a:xfrm>
          <a:prstGeom prst="rect">
            <a:avLst/>
          </a:prstGeom>
          <a:noFill/>
          <a:ln>
            <a:noFill/>
          </a:ln>
        </p:spPr>
      </p:pic>
      <p:sp>
        <p:nvSpPr>
          <p:cNvPr id="252" name="Google Shape;252;gf3f7687a55_2_21"/>
          <p:cNvSpPr txBox="1"/>
          <p:nvPr>
            <p:ph type="title"/>
          </p:nvPr>
        </p:nvSpPr>
        <p:spPr>
          <a:xfrm>
            <a:off x="1363400" y="1905270"/>
            <a:ext cx="6756900" cy="5943300"/>
          </a:xfrm>
          <a:prstGeom prst="rect">
            <a:avLst/>
          </a:prstGeom>
        </p:spPr>
        <p:txBody>
          <a:bodyPr anchorCtr="0" anchor="t" bIns="50800" lIns="50800" spcFirstLastPara="1" rIns="50800" wrap="square" tIns="50800">
            <a:noAutofit/>
          </a:bodyPr>
          <a:lstStyle/>
          <a:p>
            <a:pPr indent="0" lvl="0" marL="0" rtl="0" algn="r">
              <a:spcBef>
                <a:spcPts val="0"/>
              </a:spcBef>
              <a:spcAft>
                <a:spcPts val="0"/>
              </a:spcAft>
              <a:buNone/>
            </a:pPr>
            <a:r>
              <a:rPr b="1" lang="en-US"/>
              <a:t>CODE (1) - Dependencies</a:t>
            </a:r>
            <a:endParaRPr b="1"/>
          </a:p>
          <a:p>
            <a:pPr indent="0" lvl="0" marL="0" rtl="0" algn="r">
              <a:spcBef>
                <a:spcPts val="0"/>
              </a:spcBef>
              <a:spcAft>
                <a:spcPts val="0"/>
              </a:spcAft>
              <a:buNone/>
            </a:pPr>
            <a:r>
              <a:t/>
            </a:r>
            <a:endParaRPr b="1"/>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gf3f7687a55_2_1530"/>
          <p:cNvSpPr txBox="1"/>
          <p:nvPr>
            <p:ph type="title"/>
          </p:nvPr>
        </p:nvSpPr>
        <p:spPr>
          <a:xfrm>
            <a:off x="606775" y="1079876"/>
            <a:ext cx="6756900" cy="7239300"/>
          </a:xfrm>
          <a:prstGeom prst="rect">
            <a:avLst/>
          </a:prstGeom>
        </p:spPr>
        <p:txBody>
          <a:bodyPr anchorCtr="0" anchor="t" bIns="50800" lIns="50800" spcFirstLastPara="1" rIns="50800" wrap="square" tIns="50800">
            <a:normAutofit/>
          </a:bodyPr>
          <a:lstStyle/>
          <a:p>
            <a:pPr indent="0" lvl="0" marL="0" rtl="0" algn="l">
              <a:spcBef>
                <a:spcPts val="0"/>
              </a:spcBef>
              <a:spcAft>
                <a:spcPts val="0"/>
              </a:spcAft>
              <a:buNone/>
            </a:pPr>
            <a:r>
              <a:rPr b="1" lang="en-US" sz="6300"/>
              <a:t>Code (2) -  Cleaning our Data, Extracting Georgia Data from Nation</a:t>
            </a:r>
            <a:endParaRPr/>
          </a:p>
        </p:txBody>
      </p:sp>
      <p:pic>
        <p:nvPicPr>
          <p:cNvPr id="258" name="Google Shape;258;gf3f7687a55_2_1530"/>
          <p:cNvPicPr preferRelativeResize="0"/>
          <p:nvPr/>
        </p:nvPicPr>
        <p:blipFill>
          <a:blip r:embed="rId3">
            <a:alphaModFix/>
          </a:blip>
          <a:stretch>
            <a:fillRect/>
          </a:stretch>
        </p:blipFill>
        <p:spPr>
          <a:xfrm>
            <a:off x="7085000" y="3027950"/>
            <a:ext cx="16989698" cy="1028324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2"/>
          <p:cNvSpPr txBox="1"/>
          <p:nvPr>
            <p:ph type="title"/>
          </p:nvPr>
        </p:nvSpPr>
        <p:spPr>
          <a:xfrm>
            <a:off x="1219200" y="774700"/>
            <a:ext cx="21945600" cy="1727200"/>
          </a:xfrm>
          <a:prstGeom prst="rect">
            <a:avLst/>
          </a:prstGeom>
          <a:noFill/>
          <a:ln>
            <a:noFill/>
          </a:ln>
        </p:spPr>
        <p:txBody>
          <a:bodyPr anchorCtr="0" anchor="t" bIns="50800" lIns="50800" spcFirstLastPara="1" rIns="50800" wrap="square" tIns="50800">
            <a:normAutofit/>
          </a:bodyPr>
          <a:lstStyle/>
          <a:p>
            <a:pPr indent="0" lvl="0" marL="0" rtl="0" algn="ctr">
              <a:lnSpc>
                <a:spcPct val="80000"/>
              </a:lnSpc>
              <a:spcBef>
                <a:spcPts val="0"/>
              </a:spcBef>
              <a:spcAft>
                <a:spcPts val="0"/>
              </a:spcAft>
              <a:buClr>
                <a:srgbClr val="000000"/>
              </a:buClr>
              <a:buSzPts val="8400"/>
              <a:buFont typeface="Arial"/>
              <a:buNone/>
            </a:pPr>
            <a:r>
              <a:rPr b="0" i="0" lang="en-US" sz="8400" u="none" cap="none" strike="noStrike">
                <a:solidFill>
                  <a:srgbClr val="000000"/>
                </a:solidFill>
                <a:latin typeface="Arial"/>
                <a:ea typeface="Arial"/>
                <a:cs typeface="Arial"/>
                <a:sym typeface="Arial"/>
              </a:rPr>
              <a:t>Outline</a:t>
            </a:r>
            <a:endParaRPr/>
          </a:p>
        </p:txBody>
      </p:sp>
      <p:sp>
        <p:nvSpPr>
          <p:cNvPr id="107" name="Google Shape;107;p2"/>
          <p:cNvSpPr txBox="1"/>
          <p:nvPr>
            <p:ph idx="1" type="body"/>
          </p:nvPr>
        </p:nvSpPr>
        <p:spPr>
          <a:xfrm>
            <a:off x="14935175" y="3560625"/>
            <a:ext cx="6161700" cy="8483700"/>
          </a:xfrm>
          <a:prstGeom prst="rect">
            <a:avLst/>
          </a:prstGeom>
          <a:noFill/>
          <a:ln>
            <a:noFill/>
          </a:ln>
        </p:spPr>
        <p:txBody>
          <a:bodyPr anchorCtr="0" anchor="t" bIns="50800" lIns="50800" spcFirstLastPara="1" rIns="50800" wrap="square" tIns="50800">
            <a:normAutofit/>
          </a:bodyPr>
          <a:lstStyle/>
          <a:p>
            <a:pPr indent="0" lvl="0" marL="0" rtl="0" algn="l">
              <a:lnSpc>
                <a:spcPct val="90000"/>
              </a:lnSpc>
              <a:spcBef>
                <a:spcPts val="2400"/>
              </a:spcBef>
              <a:spcAft>
                <a:spcPts val="0"/>
              </a:spcAft>
              <a:buNone/>
            </a:pPr>
            <a:r>
              <a:rPr b="0" i="0" lang="en-US" sz="4400" u="none" cap="none" strike="noStrike">
                <a:solidFill>
                  <a:srgbClr val="000000"/>
                </a:solidFill>
                <a:latin typeface="Arial"/>
                <a:ea typeface="Arial"/>
                <a:cs typeface="Arial"/>
                <a:sym typeface="Arial"/>
              </a:rPr>
              <a:t>Background</a:t>
            </a:r>
            <a:endParaRPr/>
          </a:p>
          <a:p>
            <a:pPr indent="-400050" lvl="0" marL="457200" rtl="0" algn="l">
              <a:lnSpc>
                <a:spcPct val="90000"/>
              </a:lnSpc>
              <a:spcBef>
                <a:spcPts val="2400"/>
              </a:spcBef>
              <a:spcAft>
                <a:spcPts val="0"/>
              </a:spcAft>
              <a:buSzPts val="2700"/>
              <a:buChar char="•"/>
            </a:pPr>
            <a:r>
              <a:rPr lang="en-US"/>
              <a:t>Marie Sanon</a:t>
            </a:r>
            <a:endParaRPr/>
          </a:p>
          <a:p>
            <a:pPr indent="0" lvl="0" marL="0" rtl="0" algn="l">
              <a:lnSpc>
                <a:spcPct val="90000"/>
              </a:lnSpc>
              <a:spcBef>
                <a:spcPts val="2400"/>
              </a:spcBef>
              <a:spcAft>
                <a:spcPts val="0"/>
              </a:spcAft>
              <a:buNone/>
            </a:pPr>
            <a:r>
              <a:rPr b="0" i="0" lang="en-US" sz="4400" u="none" cap="none" strike="noStrike">
                <a:solidFill>
                  <a:srgbClr val="000000"/>
                </a:solidFill>
                <a:latin typeface="Arial"/>
                <a:ea typeface="Arial"/>
                <a:cs typeface="Arial"/>
                <a:sym typeface="Arial"/>
              </a:rPr>
              <a:t>Analysis</a:t>
            </a:r>
            <a:endParaRPr/>
          </a:p>
          <a:p>
            <a:pPr indent="-400050" lvl="0" marL="457200" rtl="0" algn="l">
              <a:lnSpc>
                <a:spcPct val="90000"/>
              </a:lnSpc>
              <a:spcBef>
                <a:spcPts val="2400"/>
              </a:spcBef>
              <a:spcAft>
                <a:spcPts val="0"/>
              </a:spcAft>
              <a:buSzPts val="2700"/>
              <a:buChar char="•"/>
            </a:pPr>
            <a:r>
              <a:rPr lang="en-US"/>
              <a:t>Yi Huang</a:t>
            </a:r>
            <a:endParaRPr/>
          </a:p>
          <a:p>
            <a:pPr indent="-400050" lvl="0" marL="457200" rtl="0" algn="l">
              <a:lnSpc>
                <a:spcPct val="90000"/>
              </a:lnSpc>
              <a:spcBef>
                <a:spcPts val="0"/>
              </a:spcBef>
              <a:spcAft>
                <a:spcPts val="0"/>
              </a:spcAft>
              <a:buClr>
                <a:schemeClr val="dk1"/>
              </a:buClr>
              <a:buSzPts val="2700"/>
              <a:buChar char="•"/>
            </a:pPr>
            <a:r>
              <a:rPr lang="en-US">
                <a:solidFill>
                  <a:schemeClr val="dk1"/>
                </a:solidFill>
              </a:rPr>
              <a:t>Jesse Perez</a:t>
            </a:r>
            <a:endParaRPr/>
          </a:p>
          <a:p>
            <a:pPr indent="0" lvl="0" marL="0" rtl="0" algn="l">
              <a:lnSpc>
                <a:spcPct val="90000"/>
              </a:lnSpc>
              <a:spcBef>
                <a:spcPts val="2400"/>
              </a:spcBef>
              <a:spcAft>
                <a:spcPts val="0"/>
              </a:spcAft>
              <a:buNone/>
            </a:pPr>
            <a:r>
              <a:rPr b="0" i="0" lang="en-US" sz="4400" u="none" cap="none" strike="noStrike">
                <a:solidFill>
                  <a:srgbClr val="000000"/>
                </a:solidFill>
                <a:latin typeface="Arial"/>
                <a:ea typeface="Arial"/>
                <a:cs typeface="Arial"/>
                <a:sym typeface="Arial"/>
              </a:rPr>
              <a:t>Conclusion </a:t>
            </a:r>
            <a:endParaRPr b="0" i="0" sz="4400" u="none" cap="none" strike="noStrike">
              <a:solidFill>
                <a:srgbClr val="000000"/>
              </a:solidFill>
              <a:latin typeface="Arial"/>
              <a:ea typeface="Arial"/>
              <a:cs typeface="Arial"/>
              <a:sym typeface="Arial"/>
            </a:endParaRPr>
          </a:p>
          <a:p>
            <a:pPr indent="-400050" lvl="0" marL="457200" rtl="0" algn="l">
              <a:spcBef>
                <a:spcPts val="2400"/>
              </a:spcBef>
              <a:spcAft>
                <a:spcPts val="0"/>
              </a:spcAft>
              <a:buSzPts val="2700"/>
              <a:buChar char="•"/>
            </a:pPr>
            <a:r>
              <a:rPr lang="en-US"/>
              <a:t>Jesse Perez</a:t>
            </a:r>
            <a:endParaRPr/>
          </a:p>
          <a:p>
            <a:pPr indent="0" lvl="0" marL="546100" rtl="0" algn="l">
              <a:lnSpc>
                <a:spcPct val="90000"/>
              </a:lnSpc>
              <a:spcBef>
                <a:spcPts val="2400"/>
              </a:spcBef>
              <a:spcAft>
                <a:spcPts val="0"/>
              </a:spcAft>
              <a:buNone/>
            </a:pPr>
            <a:r>
              <a:t/>
            </a:r>
            <a:endParaRPr/>
          </a:p>
        </p:txBody>
      </p:sp>
      <p:sp>
        <p:nvSpPr>
          <p:cNvPr id="108" name="Google Shape;108;p2"/>
          <p:cNvSpPr txBox="1"/>
          <p:nvPr>
            <p:ph idx="2" type="body"/>
          </p:nvPr>
        </p:nvSpPr>
        <p:spPr>
          <a:xfrm>
            <a:off x="1219200" y="2384648"/>
            <a:ext cx="21945602" cy="832613"/>
          </a:xfrm>
          <a:prstGeom prst="rect">
            <a:avLst/>
          </a:prstGeom>
          <a:noFill/>
          <a:ln>
            <a:noFill/>
          </a:ln>
        </p:spPr>
        <p:txBody>
          <a:bodyPr anchorCtr="0" anchor="t" bIns="50800" lIns="50800" spcFirstLastPara="1" rIns="50800" wrap="square" tIns="50800">
            <a:normAutofit/>
          </a:bodyPr>
          <a:lstStyle/>
          <a:p>
            <a:pPr indent="0" lvl="0" marL="0" rtl="0" algn="ctr">
              <a:lnSpc>
                <a:spcPct val="100000"/>
              </a:lnSpc>
              <a:spcBef>
                <a:spcPts val="0"/>
              </a:spcBef>
              <a:spcAft>
                <a:spcPts val="0"/>
              </a:spcAft>
              <a:buClr>
                <a:srgbClr val="000000"/>
              </a:buClr>
              <a:buSzPts val="4400"/>
              <a:buFont typeface="Arial"/>
              <a:buNone/>
            </a:pPr>
            <a:r>
              <a:rPr lang="en-US">
                <a:latin typeface="Arial"/>
                <a:ea typeface="Arial"/>
                <a:cs typeface="Arial"/>
                <a:sym typeface="Arial"/>
              </a:rPr>
              <a:t>Presentation Agenda</a:t>
            </a:r>
            <a:endParaRPr/>
          </a:p>
        </p:txBody>
      </p:sp>
      <p:pic>
        <p:nvPicPr>
          <p:cNvPr id="109" name="Google Shape;109;p2"/>
          <p:cNvPicPr preferRelativeResize="0"/>
          <p:nvPr/>
        </p:nvPicPr>
        <p:blipFill>
          <a:blip r:embed="rId3">
            <a:alphaModFix/>
          </a:blip>
          <a:stretch>
            <a:fillRect/>
          </a:stretch>
        </p:blipFill>
        <p:spPr>
          <a:xfrm>
            <a:off x="-1" y="4244364"/>
            <a:ext cx="11492576" cy="9471624"/>
          </a:xfrm>
          <a:prstGeom prst="rect">
            <a:avLst/>
          </a:prstGeom>
          <a:noFill/>
          <a:ln>
            <a:noFill/>
          </a:ln>
        </p:spPr>
      </p:pic>
      <p:sp>
        <p:nvSpPr>
          <p:cNvPr id="110" name="Google Shape;110;p2"/>
          <p:cNvSpPr/>
          <p:nvPr/>
        </p:nvSpPr>
        <p:spPr>
          <a:xfrm>
            <a:off x="10465675" y="3968925"/>
            <a:ext cx="202500" cy="4683300"/>
          </a:xfrm>
          <a:prstGeom prst="rect">
            <a:avLst/>
          </a:prstGeom>
          <a:gradFill>
            <a:gsLst>
              <a:gs pos="0">
                <a:srgbClr val="DDDDDD"/>
              </a:gs>
              <a:gs pos="100000">
                <a:srgbClr val="919191"/>
              </a:gs>
            </a:gsLst>
            <a:lin ang="5400012" scaled="0"/>
          </a:gradFill>
          <a:ln>
            <a:noFill/>
          </a:ln>
          <a:effectLst>
            <a:outerShdw blurRad="57150" rotWithShape="0" algn="bl" dir="7620000" dist="47625">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1" name="Google Shape;111;p2"/>
          <p:cNvGrpSpPr/>
          <p:nvPr/>
        </p:nvGrpSpPr>
        <p:grpSpPr>
          <a:xfrm>
            <a:off x="10649676" y="3962551"/>
            <a:ext cx="3156300" cy="1891500"/>
            <a:chOff x="10649676" y="3962551"/>
            <a:chExt cx="3156300" cy="1891500"/>
          </a:xfrm>
        </p:grpSpPr>
        <p:pic>
          <p:nvPicPr>
            <p:cNvPr id="112" name="Google Shape;112;p2"/>
            <p:cNvPicPr preferRelativeResize="0"/>
            <p:nvPr/>
          </p:nvPicPr>
          <p:blipFill>
            <a:blip r:embed="rId4">
              <a:alphaModFix/>
            </a:blip>
            <a:stretch>
              <a:fillRect/>
            </a:stretch>
          </p:blipFill>
          <p:spPr>
            <a:xfrm>
              <a:off x="10668174" y="3968936"/>
              <a:ext cx="3137802" cy="1880230"/>
            </a:xfrm>
            <a:prstGeom prst="rect">
              <a:avLst/>
            </a:prstGeom>
            <a:noFill/>
            <a:ln>
              <a:noFill/>
            </a:ln>
          </p:spPr>
        </p:pic>
        <p:cxnSp>
          <p:nvCxnSpPr>
            <p:cNvPr id="113" name="Google Shape;113;p2"/>
            <p:cNvCxnSpPr>
              <a:endCxn id="112" idx="3"/>
            </p:cNvCxnSpPr>
            <p:nvPr/>
          </p:nvCxnSpPr>
          <p:spPr>
            <a:xfrm>
              <a:off x="10649676" y="3962551"/>
              <a:ext cx="3156300" cy="946500"/>
            </a:xfrm>
            <a:prstGeom prst="straightConnector1">
              <a:avLst/>
            </a:prstGeom>
            <a:noFill/>
            <a:ln cap="flat" cmpd="sng" w="9525">
              <a:solidFill>
                <a:schemeClr val="dk2"/>
              </a:solidFill>
              <a:prstDash val="solid"/>
              <a:round/>
              <a:headEnd len="med" w="med" type="none"/>
              <a:tailEnd len="med" w="med" type="none"/>
            </a:ln>
          </p:spPr>
        </p:cxnSp>
        <p:cxnSp>
          <p:nvCxnSpPr>
            <p:cNvPr id="114" name="Google Shape;114;p2"/>
            <p:cNvCxnSpPr>
              <a:endCxn id="112" idx="3"/>
            </p:cNvCxnSpPr>
            <p:nvPr/>
          </p:nvCxnSpPr>
          <p:spPr>
            <a:xfrm flipH="1" rot="10800000">
              <a:off x="10649676" y="4909051"/>
              <a:ext cx="3156300" cy="945000"/>
            </a:xfrm>
            <a:prstGeom prst="straightConnector1">
              <a:avLst/>
            </a:prstGeom>
            <a:noFill/>
            <a:ln cap="flat" cmpd="sng" w="9525">
              <a:solidFill>
                <a:schemeClr val="dk2"/>
              </a:solidFill>
              <a:prstDash val="solid"/>
              <a:round/>
              <a:headEnd len="med" w="med" type="none"/>
              <a:tailEnd len="med" w="med" type="none"/>
            </a:ln>
          </p:spPr>
        </p:cxnSp>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gf3f7687a55_2_1939"/>
          <p:cNvSpPr txBox="1"/>
          <p:nvPr>
            <p:ph type="title"/>
          </p:nvPr>
        </p:nvSpPr>
        <p:spPr>
          <a:xfrm>
            <a:off x="488825" y="561400"/>
            <a:ext cx="7544400" cy="3495600"/>
          </a:xfrm>
          <a:prstGeom prst="rect">
            <a:avLst/>
          </a:prstGeom>
        </p:spPr>
        <p:txBody>
          <a:bodyPr anchorCtr="0" anchor="t" bIns="50800" lIns="50800" spcFirstLastPara="1" rIns="50800" wrap="square" tIns="50800">
            <a:normAutofit/>
          </a:bodyPr>
          <a:lstStyle/>
          <a:p>
            <a:pPr indent="0" lvl="0" marL="0" rtl="0" algn="l">
              <a:spcBef>
                <a:spcPts val="0"/>
              </a:spcBef>
              <a:spcAft>
                <a:spcPts val="0"/>
              </a:spcAft>
              <a:buNone/>
            </a:pPr>
            <a:r>
              <a:rPr b="1" lang="en-US" sz="6500"/>
              <a:t>Code (3) - Data Cleaning and Getting Sample </a:t>
            </a:r>
            <a:endParaRPr b="1" sz="6500"/>
          </a:p>
        </p:txBody>
      </p:sp>
      <p:pic>
        <p:nvPicPr>
          <p:cNvPr id="264" name="Google Shape;264;gf3f7687a55_2_1939"/>
          <p:cNvPicPr preferRelativeResize="0"/>
          <p:nvPr/>
        </p:nvPicPr>
        <p:blipFill>
          <a:blip r:embed="rId3">
            <a:alphaModFix/>
          </a:blip>
          <a:stretch>
            <a:fillRect/>
          </a:stretch>
        </p:blipFill>
        <p:spPr>
          <a:xfrm>
            <a:off x="8426475" y="2752800"/>
            <a:ext cx="15614024" cy="1021444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gf3f7687a55_2_2818"/>
          <p:cNvSpPr txBox="1"/>
          <p:nvPr>
            <p:ph type="title"/>
          </p:nvPr>
        </p:nvSpPr>
        <p:spPr>
          <a:xfrm>
            <a:off x="172375" y="620500"/>
            <a:ext cx="7947900" cy="4230300"/>
          </a:xfrm>
          <a:prstGeom prst="rect">
            <a:avLst/>
          </a:prstGeom>
        </p:spPr>
        <p:txBody>
          <a:bodyPr anchorCtr="0" anchor="t" bIns="50800" lIns="50800" spcFirstLastPara="1" rIns="50800" wrap="square" tIns="50800">
            <a:normAutofit fontScale="90000"/>
          </a:bodyPr>
          <a:lstStyle/>
          <a:p>
            <a:pPr indent="0" lvl="0" marL="0" rtl="0" algn="l">
              <a:spcBef>
                <a:spcPts val="0"/>
              </a:spcBef>
              <a:spcAft>
                <a:spcPts val="0"/>
              </a:spcAft>
              <a:buNone/>
            </a:pPr>
            <a:r>
              <a:rPr b="1" lang="en-US"/>
              <a:t>Code (4) -Plotting changes in Population by Counties </a:t>
            </a:r>
            <a:endParaRPr b="1"/>
          </a:p>
        </p:txBody>
      </p:sp>
      <p:pic>
        <p:nvPicPr>
          <p:cNvPr id="270" name="Google Shape;270;gf3f7687a55_2_2818"/>
          <p:cNvPicPr preferRelativeResize="0"/>
          <p:nvPr/>
        </p:nvPicPr>
        <p:blipFill>
          <a:blip r:embed="rId3">
            <a:alphaModFix/>
          </a:blip>
          <a:stretch>
            <a:fillRect/>
          </a:stretch>
        </p:blipFill>
        <p:spPr>
          <a:xfrm>
            <a:off x="4390375" y="3489025"/>
            <a:ext cx="18671576" cy="91817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gf3f7687a55_2_3235"/>
          <p:cNvSpPr txBox="1"/>
          <p:nvPr>
            <p:ph type="title"/>
          </p:nvPr>
        </p:nvSpPr>
        <p:spPr>
          <a:xfrm>
            <a:off x="147525" y="241450"/>
            <a:ext cx="5676000" cy="5943300"/>
          </a:xfrm>
          <a:prstGeom prst="rect">
            <a:avLst/>
          </a:prstGeom>
        </p:spPr>
        <p:txBody>
          <a:bodyPr anchorCtr="0" anchor="t" bIns="50800" lIns="50800" spcFirstLastPara="1" rIns="50800" wrap="square" tIns="50800">
            <a:normAutofit/>
          </a:bodyPr>
          <a:lstStyle/>
          <a:p>
            <a:pPr indent="0" lvl="0" marL="0" rtl="0" algn="l">
              <a:spcBef>
                <a:spcPts val="0"/>
              </a:spcBef>
              <a:spcAft>
                <a:spcPts val="0"/>
              </a:spcAft>
              <a:buNone/>
            </a:pPr>
            <a:r>
              <a:rPr b="1" lang="en-US"/>
              <a:t>Code (4) - Plotting Growth Rates as Heatmaps</a:t>
            </a:r>
            <a:endParaRPr/>
          </a:p>
        </p:txBody>
      </p:sp>
      <p:pic>
        <p:nvPicPr>
          <p:cNvPr id="276" name="Google Shape;276;gf3f7687a55_2_3235"/>
          <p:cNvPicPr preferRelativeResize="0"/>
          <p:nvPr/>
        </p:nvPicPr>
        <p:blipFill>
          <a:blip r:embed="rId3">
            <a:alphaModFix/>
          </a:blip>
          <a:stretch>
            <a:fillRect/>
          </a:stretch>
        </p:blipFill>
        <p:spPr>
          <a:xfrm>
            <a:off x="6046075" y="1157775"/>
            <a:ext cx="18337925" cy="118784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gf3f7687a55_2_3248"/>
          <p:cNvSpPr txBox="1"/>
          <p:nvPr/>
        </p:nvSpPr>
        <p:spPr>
          <a:xfrm>
            <a:off x="938575" y="405300"/>
            <a:ext cx="22035300" cy="230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6900">
                <a:solidFill>
                  <a:schemeClr val="dk1"/>
                </a:solidFill>
              </a:rPr>
              <a:t>Code (5) - Generating Linear Regression and Plotting</a:t>
            </a:r>
            <a:endParaRPr sz="6900">
              <a:solidFill>
                <a:schemeClr val="dk1"/>
              </a:solidFill>
            </a:endParaRPr>
          </a:p>
        </p:txBody>
      </p:sp>
      <p:pic>
        <p:nvPicPr>
          <p:cNvPr id="282" name="Google Shape;282;gf3f7687a55_2_3248"/>
          <p:cNvPicPr preferRelativeResize="0"/>
          <p:nvPr/>
        </p:nvPicPr>
        <p:blipFill>
          <a:blip r:embed="rId3">
            <a:alphaModFix/>
          </a:blip>
          <a:stretch>
            <a:fillRect/>
          </a:stretch>
        </p:blipFill>
        <p:spPr>
          <a:xfrm>
            <a:off x="8076975" y="2974550"/>
            <a:ext cx="15653351" cy="102385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3"/>
          <p:cNvSpPr txBox="1"/>
          <p:nvPr>
            <p:ph type="title"/>
          </p:nvPr>
        </p:nvSpPr>
        <p:spPr>
          <a:xfrm>
            <a:off x="1219200" y="774700"/>
            <a:ext cx="21945600" cy="1727200"/>
          </a:xfrm>
          <a:prstGeom prst="rect">
            <a:avLst/>
          </a:prstGeom>
          <a:noFill/>
          <a:ln>
            <a:noFill/>
          </a:ln>
        </p:spPr>
        <p:txBody>
          <a:bodyPr anchorCtr="0" anchor="t" bIns="50800" lIns="50800" spcFirstLastPara="1" rIns="50800" wrap="square" tIns="50800">
            <a:normAutofit/>
          </a:bodyPr>
          <a:lstStyle/>
          <a:p>
            <a:pPr indent="0" lvl="0" marL="0" rtl="0" algn="ctr">
              <a:lnSpc>
                <a:spcPct val="80000"/>
              </a:lnSpc>
              <a:spcBef>
                <a:spcPts val="0"/>
              </a:spcBef>
              <a:spcAft>
                <a:spcPts val="0"/>
              </a:spcAft>
              <a:buClr>
                <a:srgbClr val="000000"/>
              </a:buClr>
              <a:buSzPts val="8400"/>
              <a:buFont typeface="Arial"/>
              <a:buNone/>
            </a:pPr>
            <a:r>
              <a:rPr b="0" i="0" lang="en-US" sz="8400" u="none" cap="none" strike="noStrike">
                <a:solidFill>
                  <a:srgbClr val="000000"/>
                </a:solidFill>
                <a:latin typeface="Arial"/>
                <a:ea typeface="Arial"/>
                <a:cs typeface="Arial"/>
                <a:sym typeface="Arial"/>
              </a:rPr>
              <a:t>Background</a:t>
            </a:r>
            <a:endParaRPr/>
          </a:p>
        </p:txBody>
      </p:sp>
      <p:sp>
        <p:nvSpPr>
          <p:cNvPr id="120" name="Google Shape;120;p3"/>
          <p:cNvSpPr txBox="1"/>
          <p:nvPr>
            <p:ph idx="1" type="body"/>
          </p:nvPr>
        </p:nvSpPr>
        <p:spPr>
          <a:xfrm>
            <a:off x="1389850" y="3010650"/>
            <a:ext cx="21948600" cy="8483700"/>
          </a:xfrm>
          <a:prstGeom prst="rect">
            <a:avLst/>
          </a:prstGeom>
          <a:noFill/>
          <a:ln>
            <a:noFill/>
          </a:ln>
        </p:spPr>
        <p:txBody>
          <a:bodyPr anchorCtr="0" anchor="t" bIns="50800" lIns="50800" spcFirstLastPara="1" rIns="50800" wrap="square" tIns="50800">
            <a:normAutofit/>
          </a:bodyPr>
          <a:lstStyle/>
          <a:p>
            <a:pPr indent="-546100" lvl="0" marL="546100" rtl="0" algn="l">
              <a:lnSpc>
                <a:spcPct val="90000"/>
              </a:lnSpc>
              <a:spcBef>
                <a:spcPts val="0"/>
              </a:spcBef>
              <a:spcAft>
                <a:spcPts val="0"/>
              </a:spcAft>
              <a:buClr>
                <a:srgbClr val="000000"/>
              </a:buClr>
              <a:buSzPts val="6600"/>
              <a:buFont typeface="Arial"/>
              <a:buChar char="•"/>
            </a:pPr>
            <a:r>
              <a:rPr b="0" i="0" lang="en-US" sz="4400" u="none" cap="none" strike="noStrike">
                <a:solidFill>
                  <a:srgbClr val="000000"/>
                </a:solidFill>
                <a:latin typeface="Arial"/>
                <a:ea typeface="Arial"/>
                <a:cs typeface="Arial"/>
                <a:sym typeface="Arial"/>
              </a:rPr>
              <a:t>Claim - The COVID epidemic has caused a significant shift in Georgia’s counties, trending away from urban and towards rural counties. Since the start of C</a:t>
            </a:r>
            <a:r>
              <a:rPr lang="en-US"/>
              <a:t>OVID (3/2020), the growth rate of rural counties has exceeded that of urban counties.</a:t>
            </a:r>
            <a:endParaRPr/>
          </a:p>
          <a:p>
            <a:pPr indent="0" lvl="0" marL="546100" rtl="0" algn="l">
              <a:lnSpc>
                <a:spcPct val="90000"/>
              </a:lnSpc>
              <a:spcBef>
                <a:spcPts val="2400"/>
              </a:spcBef>
              <a:spcAft>
                <a:spcPts val="0"/>
              </a:spcAft>
              <a:buNone/>
            </a:pPr>
            <a:r>
              <a:t/>
            </a:r>
            <a:endParaRPr/>
          </a:p>
          <a:p>
            <a:pPr indent="-546100" lvl="0" marL="546100" rtl="0" algn="l">
              <a:lnSpc>
                <a:spcPct val="90000"/>
              </a:lnSpc>
              <a:spcBef>
                <a:spcPts val="2400"/>
              </a:spcBef>
              <a:spcAft>
                <a:spcPts val="0"/>
              </a:spcAft>
              <a:buClr>
                <a:srgbClr val="000000"/>
              </a:buClr>
              <a:buSzPts val="6600"/>
              <a:buFont typeface="Arial"/>
              <a:buChar char="•"/>
            </a:pPr>
            <a:r>
              <a:rPr b="0" i="0" lang="en-US" sz="4400" u="none" cap="none" strike="noStrike">
                <a:solidFill>
                  <a:srgbClr val="000000"/>
                </a:solidFill>
                <a:latin typeface="Arial"/>
                <a:ea typeface="Arial"/>
                <a:cs typeface="Arial"/>
                <a:sym typeface="Arial"/>
              </a:rPr>
              <a:t>Null Hypothesis (H0): Rural Population Growth &lt;=  Urban Population Growth</a:t>
            </a:r>
            <a:endParaRPr sz="1200">
              <a:latin typeface="Times"/>
              <a:ea typeface="Times"/>
              <a:cs typeface="Times"/>
              <a:sym typeface="Times"/>
            </a:endParaRPr>
          </a:p>
          <a:p>
            <a:pPr indent="-546100" lvl="0" marL="546100" rtl="0" algn="l">
              <a:lnSpc>
                <a:spcPct val="90000"/>
              </a:lnSpc>
              <a:spcBef>
                <a:spcPts val="2400"/>
              </a:spcBef>
              <a:spcAft>
                <a:spcPts val="0"/>
              </a:spcAft>
              <a:buClr>
                <a:srgbClr val="000000"/>
              </a:buClr>
              <a:buSzPts val="6600"/>
              <a:buFont typeface="Arial"/>
              <a:buChar char="•"/>
            </a:pPr>
            <a:r>
              <a:rPr b="0" i="0" lang="en-US" sz="4400" u="none" cap="none" strike="noStrike">
                <a:solidFill>
                  <a:srgbClr val="000000"/>
                </a:solidFill>
                <a:latin typeface="Arial"/>
                <a:ea typeface="Arial"/>
                <a:cs typeface="Arial"/>
                <a:sym typeface="Arial"/>
              </a:rPr>
              <a:t>Alternate Hypothesis (HA): </a:t>
            </a:r>
            <a:r>
              <a:rPr lang="en-US">
                <a:solidFill>
                  <a:schemeClr val="dk1"/>
                </a:solidFill>
              </a:rPr>
              <a:t>Rural Population Growth &gt;  Urban Population Growth</a:t>
            </a:r>
            <a:endParaRPr sz="1200">
              <a:solidFill>
                <a:schemeClr val="dk1"/>
              </a:solidFill>
              <a:latin typeface="Times"/>
              <a:ea typeface="Times"/>
              <a:cs typeface="Times"/>
              <a:sym typeface="Times"/>
            </a:endParaRPr>
          </a:p>
          <a:p>
            <a:pPr indent="0" lvl="0" marL="546100" rtl="0" algn="l">
              <a:lnSpc>
                <a:spcPct val="90000"/>
              </a:lnSpc>
              <a:spcBef>
                <a:spcPts val="2400"/>
              </a:spcBef>
              <a:spcAft>
                <a:spcPts val="0"/>
              </a:spcAft>
              <a:buNone/>
            </a:pPr>
            <a:r>
              <a:t/>
            </a:r>
            <a:endParaRPr/>
          </a:p>
        </p:txBody>
      </p:sp>
      <p:pic>
        <p:nvPicPr>
          <p:cNvPr id="121" name="Google Shape;121;p3"/>
          <p:cNvPicPr preferRelativeResize="0"/>
          <p:nvPr/>
        </p:nvPicPr>
        <p:blipFill>
          <a:blip r:embed="rId3">
            <a:alphaModFix/>
          </a:blip>
          <a:stretch>
            <a:fillRect/>
          </a:stretch>
        </p:blipFill>
        <p:spPr>
          <a:xfrm>
            <a:off x="17143621" y="9681846"/>
            <a:ext cx="5484551" cy="38757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4"/>
          <p:cNvSpPr txBox="1"/>
          <p:nvPr>
            <p:ph type="title"/>
          </p:nvPr>
        </p:nvSpPr>
        <p:spPr>
          <a:xfrm>
            <a:off x="1219200" y="774700"/>
            <a:ext cx="21945600" cy="1727200"/>
          </a:xfrm>
          <a:prstGeom prst="rect">
            <a:avLst/>
          </a:prstGeom>
          <a:noFill/>
          <a:ln>
            <a:noFill/>
          </a:ln>
        </p:spPr>
        <p:txBody>
          <a:bodyPr anchorCtr="0" anchor="t" bIns="50800" lIns="50800" spcFirstLastPara="1" rIns="50800" wrap="square" tIns="50800">
            <a:normAutofit/>
          </a:bodyPr>
          <a:lstStyle/>
          <a:p>
            <a:pPr indent="0" lvl="0" marL="0" rtl="0" algn="ctr">
              <a:lnSpc>
                <a:spcPct val="80000"/>
              </a:lnSpc>
              <a:spcBef>
                <a:spcPts val="0"/>
              </a:spcBef>
              <a:spcAft>
                <a:spcPts val="0"/>
              </a:spcAft>
              <a:buClr>
                <a:srgbClr val="000000"/>
              </a:buClr>
              <a:buSzPts val="8400"/>
              <a:buFont typeface="Arial"/>
              <a:buNone/>
            </a:pPr>
            <a:r>
              <a:rPr b="0" i="0" lang="en-US" sz="8400" u="none" cap="none" strike="noStrike">
                <a:solidFill>
                  <a:srgbClr val="000000"/>
                </a:solidFill>
                <a:latin typeface="Arial"/>
                <a:ea typeface="Arial"/>
                <a:cs typeface="Arial"/>
                <a:sym typeface="Arial"/>
              </a:rPr>
              <a:t>Approach</a:t>
            </a:r>
            <a:endParaRPr/>
          </a:p>
        </p:txBody>
      </p:sp>
      <p:sp>
        <p:nvSpPr>
          <p:cNvPr id="127" name="Google Shape;127;p4"/>
          <p:cNvSpPr txBox="1"/>
          <p:nvPr>
            <p:ph idx="1" type="body"/>
          </p:nvPr>
        </p:nvSpPr>
        <p:spPr>
          <a:xfrm>
            <a:off x="1217713" y="3989300"/>
            <a:ext cx="21948600" cy="8483700"/>
          </a:xfrm>
          <a:prstGeom prst="rect">
            <a:avLst/>
          </a:prstGeom>
          <a:noFill/>
          <a:ln>
            <a:noFill/>
          </a:ln>
        </p:spPr>
        <p:txBody>
          <a:bodyPr anchorCtr="0" anchor="t" bIns="50800" lIns="50800" spcFirstLastPara="1" rIns="50800" wrap="square" tIns="50800">
            <a:normAutofit fontScale="92500"/>
          </a:bodyPr>
          <a:lstStyle/>
          <a:p>
            <a:pPr indent="-514667" lvl="0" marL="546100" rtl="0" algn="l">
              <a:lnSpc>
                <a:spcPct val="150000"/>
              </a:lnSpc>
              <a:spcBef>
                <a:spcPts val="0"/>
              </a:spcBef>
              <a:spcAft>
                <a:spcPts val="0"/>
              </a:spcAft>
              <a:buClr>
                <a:srgbClr val="000000"/>
              </a:buClr>
              <a:buSzPct val="150000"/>
              <a:buFont typeface="Arial"/>
              <a:buChar char="•"/>
            </a:pPr>
            <a:r>
              <a:rPr b="0" i="0" lang="en-US" sz="4400" u="none" cap="none" strike="noStrike">
                <a:solidFill>
                  <a:srgbClr val="000000"/>
                </a:solidFill>
                <a:latin typeface="Arial"/>
                <a:ea typeface="Arial"/>
                <a:cs typeface="Arial"/>
                <a:sym typeface="Arial"/>
              </a:rPr>
              <a:t>Gather Georgia County census data over last decade to get idea of general trend/pattern. </a:t>
            </a:r>
            <a:endParaRPr/>
          </a:p>
          <a:p>
            <a:pPr indent="-514667" lvl="0" marL="546100" rtl="0" algn="l">
              <a:lnSpc>
                <a:spcPct val="150000"/>
              </a:lnSpc>
              <a:spcBef>
                <a:spcPts val="0"/>
              </a:spcBef>
              <a:spcAft>
                <a:spcPts val="0"/>
              </a:spcAft>
              <a:buClr>
                <a:srgbClr val="000000"/>
              </a:buClr>
              <a:buSzPct val="150000"/>
              <a:buFont typeface="Arial"/>
              <a:buChar char="•"/>
            </a:pPr>
            <a:r>
              <a:rPr lang="en-US">
                <a:solidFill>
                  <a:schemeClr val="dk1"/>
                </a:solidFill>
              </a:rPr>
              <a:t>Randomly select 10 counties for closer analysis</a:t>
            </a:r>
            <a:endParaRPr>
              <a:solidFill>
                <a:schemeClr val="dk1"/>
              </a:solidFill>
            </a:endParaRPr>
          </a:p>
          <a:p>
            <a:pPr indent="-514667" lvl="0" marL="546100" rtl="0" algn="l">
              <a:lnSpc>
                <a:spcPct val="150000"/>
              </a:lnSpc>
              <a:spcBef>
                <a:spcPts val="0"/>
              </a:spcBef>
              <a:spcAft>
                <a:spcPts val="0"/>
              </a:spcAft>
              <a:buClr>
                <a:srgbClr val="000000"/>
              </a:buClr>
              <a:buSzPct val="150000"/>
              <a:buFont typeface="Arial"/>
              <a:buChar char="•"/>
            </a:pPr>
            <a:r>
              <a:rPr lang="en-US">
                <a:solidFill>
                  <a:schemeClr val="dk1"/>
                </a:solidFill>
              </a:rPr>
              <a:t>Formulate a growth rate by year and county for analysis</a:t>
            </a:r>
            <a:endParaRPr>
              <a:solidFill>
                <a:schemeClr val="dk1"/>
              </a:solidFill>
            </a:endParaRPr>
          </a:p>
          <a:p>
            <a:pPr indent="-514667" lvl="0" marL="546100" rtl="0" algn="l">
              <a:lnSpc>
                <a:spcPct val="150000"/>
              </a:lnSpc>
              <a:spcBef>
                <a:spcPts val="0"/>
              </a:spcBef>
              <a:spcAft>
                <a:spcPts val="0"/>
              </a:spcAft>
              <a:buClr>
                <a:srgbClr val="000000"/>
              </a:buClr>
              <a:buSzPct val="150000"/>
              <a:buFont typeface="Arial"/>
              <a:buChar char="•"/>
            </a:pPr>
            <a:r>
              <a:rPr b="0" i="0" lang="en-US" sz="4400" u="none" cap="none" strike="noStrike">
                <a:solidFill>
                  <a:srgbClr val="000000"/>
                </a:solidFill>
                <a:latin typeface="Arial"/>
                <a:ea typeface="Arial"/>
                <a:cs typeface="Arial"/>
                <a:sym typeface="Arial"/>
              </a:rPr>
              <a:t>Designate counties as either urban or rural based on population</a:t>
            </a:r>
            <a:endParaRPr/>
          </a:p>
          <a:p>
            <a:pPr indent="-514667" lvl="0" marL="546100" rtl="0" algn="l">
              <a:lnSpc>
                <a:spcPct val="150000"/>
              </a:lnSpc>
              <a:spcBef>
                <a:spcPts val="0"/>
              </a:spcBef>
              <a:spcAft>
                <a:spcPts val="0"/>
              </a:spcAft>
              <a:buClr>
                <a:srgbClr val="000000"/>
              </a:buClr>
              <a:buSzPct val="150000"/>
              <a:buFont typeface="Arial"/>
              <a:buChar char="•"/>
            </a:pPr>
            <a:r>
              <a:rPr b="0" i="0" lang="en-US" sz="4400" u="none" cap="none" strike="noStrike">
                <a:solidFill>
                  <a:srgbClr val="000000"/>
                </a:solidFill>
                <a:latin typeface="Arial"/>
                <a:ea typeface="Arial"/>
                <a:cs typeface="Arial"/>
                <a:sym typeface="Arial"/>
              </a:rPr>
              <a:t>Plot and analyze patterns across data sets(</a:t>
            </a:r>
            <a:r>
              <a:rPr lang="en-US"/>
              <a:t>plots)</a:t>
            </a:r>
            <a:endParaRPr/>
          </a:p>
          <a:p>
            <a:pPr indent="-514667" lvl="0" marL="546100" rtl="0" algn="l">
              <a:lnSpc>
                <a:spcPct val="150000"/>
              </a:lnSpc>
              <a:spcBef>
                <a:spcPts val="0"/>
              </a:spcBef>
              <a:spcAft>
                <a:spcPts val="0"/>
              </a:spcAft>
              <a:buClr>
                <a:srgbClr val="000000"/>
              </a:buClr>
              <a:buSzPct val="150000"/>
              <a:buFont typeface="Arial"/>
              <a:buChar char="•"/>
            </a:pPr>
            <a:r>
              <a:rPr b="0" i="0" lang="en-US" sz="4400" u="none" cap="none" strike="noStrike">
                <a:solidFill>
                  <a:srgbClr val="000000"/>
                </a:solidFill>
                <a:latin typeface="Arial"/>
                <a:ea typeface="Arial"/>
                <a:cs typeface="Arial"/>
                <a:sym typeface="Arial"/>
              </a:rPr>
              <a:t>Create a heat map to visualize trends(</a:t>
            </a:r>
            <a:r>
              <a:rPr lang="en-US"/>
              <a:t>maps)</a:t>
            </a:r>
            <a:endParaRPr/>
          </a:p>
        </p:txBody>
      </p:sp>
      <p:pic>
        <p:nvPicPr>
          <p:cNvPr id="128" name="Google Shape;128;p4"/>
          <p:cNvPicPr preferRelativeResize="0"/>
          <p:nvPr/>
        </p:nvPicPr>
        <p:blipFill>
          <a:blip r:embed="rId3">
            <a:alphaModFix/>
          </a:blip>
          <a:stretch>
            <a:fillRect/>
          </a:stretch>
        </p:blipFill>
        <p:spPr>
          <a:xfrm rot="-3419552">
            <a:off x="16288725" y="6982300"/>
            <a:ext cx="9143999" cy="5486399"/>
          </a:xfrm>
          <a:prstGeom prst="rect">
            <a:avLst/>
          </a:prstGeom>
          <a:noFill/>
          <a:ln>
            <a:noFill/>
          </a:ln>
        </p:spPr>
      </p:pic>
      <p:pic>
        <p:nvPicPr>
          <p:cNvPr id="129" name="Google Shape;129;p4"/>
          <p:cNvPicPr preferRelativeResize="0"/>
          <p:nvPr/>
        </p:nvPicPr>
        <p:blipFill>
          <a:blip r:embed="rId4">
            <a:alphaModFix/>
          </a:blip>
          <a:stretch>
            <a:fillRect/>
          </a:stretch>
        </p:blipFill>
        <p:spPr>
          <a:xfrm rot="6280113">
            <a:off x="2987449" y="726925"/>
            <a:ext cx="2617902" cy="294512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gf3f7687a55_2_0"/>
          <p:cNvSpPr txBox="1"/>
          <p:nvPr>
            <p:ph type="title"/>
          </p:nvPr>
        </p:nvSpPr>
        <p:spPr>
          <a:xfrm>
            <a:off x="1219200" y="774700"/>
            <a:ext cx="9753600" cy="1600200"/>
          </a:xfrm>
          <a:prstGeom prst="rect">
            <a:avLst/>
          </a:prstGeom>
        </p:spPr>
        <p:txBody>
          <a:bodyPr anchorCtr="0" anchor="t" bIns="50800" lIns="50800" spcFirstLastPara="1" rIns="50800" wrap="square" tIns="50800">
            <a:normAutofit/>
          </a:bodyPr>
          <a:lstStyle/>
          <a:p>
            <a:pPr indent="0" lvl="0" marL="0" rtl="0" algn="l">
              <a:spcBef>
                <a:spcPts val="0"/>
              </a:spcBef>
              <a:spcAft>
                <a:spcPts val="0"/>
              </a:spcAft>
              <a:buNone/>
            </a:pPr>
            <a:r>
              <a:rPr lang="en-US"/>
              <a:t>Definition of Terms</a:t>
            </a:r>
            <a:endParaRPr/>
          </a:p>
        </p:txBody>
      </p:sp>
      <p:sp>
        <p:nvSpPr>
          <p:cNvPr id="135" name="Google Shape;135;gf3f7687a55_2_0"/>
          <p:cNvSpPr txBox="1"/>
          <p:nvPr>
            <p:ph idx="3" type="body"/>
          </p:nvPr>
        </p:nvSpPr>
        <p:spPr>
          <a:xfrm>
            <a:off x="1341050" y="3060208"/>
            <a:ext cx="9757500" cy="8384700"/>
          </a:xfrm>
          <a:prstGeom prst="rect">
            <a:avLst/>
          </a:prstGeom>
        </p:spPr>
        <p:txBody>
          <a:bodyPr anchorCtr="0" anchor="t" bIns="50800" lIns="50800" spcFirstLastPara="1" rIns="50800" wrap="square" tIns="50800">
            <a:normAutofit lnSpcReduction="20000"/>
          </a:bodyPr>
          <a:lstStyle/>
          <a:p>
            <a:pPr indent="0" lvl="0" marL="0" rtl="0" algn="ctr">
              <a:spcBef>
                <a:spcPts val="2400"/>
              </a:spcBef>
              <a:spcAft>
                <a:spcPts val="0"/>
              </a:spcAft>
              <a:buNone/>
            </a:pPr>
            <a:r>
              <a:rPr b="1" lang="en-US" sz="4600"/>
              <a:t>Urban v Rural</a:t>
            </a:r>
            <a:endParaRPr b="1" sz="4600"/>
          </a:p>
          <a:p>
            <a:pPr indent="0" lvl="0" marL="0" rtl="0" algn="l">
              <a:spcBef>
                <a:spcPts val="2400"/>
              </a:spcBef>
              <a:spcAft>
                <a:spcPts val="0"/>
              </a:spcAft>
              <a:buNone/>
            </a:pPr>
            <a:r>
              <a:rPr lang="en-US" sz="4600"/>
              <a:t>Georgia’s Department of Community Affairs (DCA) established a population cutoff of </a:t>
            </a:r>
            <a:r>
              <a:rPr b="1" lang="en-US" sz="4600" u="sng"/>
              <a:t>50,000</a:t>
            </a:r>
            <a:r>
              <a:rPr lang="en-US" sz="4600"/>
              <a:t> people to categorize counties as either Rural or Urban </a:t>
            </a:r>
            <a:endParaRPr sz="4600"/>
          </a:p>
          <a:p>
            <a:pPr indent="0" lvl="0" marL="0" rtl="0" algn="l">
              <a:spcBef>
                <a:spcPts val="2400"/>
              </a:spcBef>
              <a:spcAft>
                <a:spcPts val="0"/>
              </a:spcAft>
              <a:buNone/>
            </a:pPr>
            <a:r>
              <a:rPr lang="en-US" sz="3643"/>
              <a:t>Total Counties = 159</a:t>
            </a:r>
            <a:endParaRPr sz="3643"/>
          </a:p>
          <a:p>
            <a:pPr indent="0" lvl="0" marL="0" rtl="0" algn="l">
              <a:spcBef>
                <a:spcPts val="2400"/>
              </a:spcBef>
              <a:spcAft>
                <a:spcPts val="0"/>
              </a:spcAft>
              <a:buNone/>
            </a:pPr>
            <a:r>
              <a:rPr lang="en-US" sz="3643"/>
              <a:t>Rural = 120</a:t>
            </a:r>
            <a:endParaRPr sz="3643"/>
          </a:p>
          <a:p>
            <a:pPr indent="0" lvl="0" marL="0" rtl="0" algn="l">
              <a:spcBef>
                <a:spcPts val="2400"/>
              </a:spcBef>
              <a:spcAft>
                <a:spcPts val="0"/>
              </a:spcAft>
              <a:buNone/>
            </a:pPr>
            <a:r>
              <a:rPr lang="en-US" sz="3643"/>
              <a:t>Urban = 39</a:t>
            </a:r>
            <a:endParaRPr sz="3643"/>
          </a:p>
          <a:p>
            <a:pPr indent="0" lvl="0" marL="0" rtl="0" algn="ctr">
              <a:spcBef>
                <a:spcPts val="2400"/>
              </a:spcBef>
              <a:spcAft>
                <a:spcPts val="0"/>
              </a:spcAft>
              <a:buNone/>
            </a:pPr>
            <a:r>
              <a:rPr b="1" lang="en-US" sz="4600"/>
              <a:t>COVID Start Date in Georgia</a:t>
            </a:r>
            <a:endParaRPr b="1" sz="4600"/>
          </a:p>
          <a:p>
            <a:pPr indent="0" lvl="0" marL="0" rtl="0" algn="l">
              <a:spcBef>
                <a:spcPts val="2400"/>
              </a:spcBef>
              <a:spcAft>
                <a:spcPts val="0"/>
              </a:spcAft>
              <a:buNone/>
            </a:pPr>
            <a:r>
              <a:rPr lang="en-US" sz="4600"/>
              <a:t>First cases identified March 2020 per GA Department of Health</a:t>
            </a:r>
            <a:endParaRPr sz="4600"/>
          </a:p>
          <a:p>
            <a:pPr indent="0" lvl="0" marL="0" rtl="0" algn="l">
              <a:spcBef>
                <a:spcPts val="2400"/>
              </a:spcBef>
              <a:spcAft>
                <a:spcPts val="0"/>
              </a:spcAft>
              <a:buNone/>
            </a:pPr>
            <a:r>
              <a:t/>
            </a:r>
            <a:endParaRPr sz="4600"/>
          </a:p>
        </p:txBody>
      </p:sp>
      <p:pic>
        <p:nvPicPr>
          <p:cNvPr id="136" name="Google Shape;136;gf3f7687a55_2_0"/>
          <p:cNvPicPr preferRelativeResize="0"/>
          <p:nvPr/>
        </p:nvPicPr>
        <p:blipFill rotWithShape="1">
          <a:blip r:embed="rId3">
            <a:alphaModFix/>
          </a:blip>
          <a:srcRect b="1367" l="3912" r="10287" t="2302"/>
          <a:stretch/>
        </p:blipFill>
        <p:spPr>
          <a:xfrm>
            <a:off x="12265450" y="914525"/>
            <a:ext cx="9872950" cy="1098727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gf3f7687a55_1_47"/>
          <p:cNvSpPr txBox="1"/>
          <p:nvPr>
            <p:ph type="title"/>
          </p:nvPr>
        </p:nvSpPr>
        <p:spPr>
          <a:xfrm>
            <a:off x="1219200" y="774700"/>
            <a:ext cx="21945600" cy="1727100"/>
          </a:xfrm>
          <a:prstGeom prst="rect">
            <a:avLst/>
          </a:prstGeom>
        </p:spPr>
        <p:txBody>
          <a:bodyPr anchorCtr="0" anchor="t" bIns="50800" lIns="50800" spcFirstLastPara="1" rIns="50800" wrap="square" tIns="50800">
            <a:normAutofit/>
          </a:bodyPr>
          <a:lstStyle/>
          <a:p>
            <a:pPr indent="0" lvl="0" marL="0" rtl="0" algn="ctr">
              <a:spcBef>
                <a:spcPts val="0"/>
              </a:spcBef>
              <a:spcAft>
                <a:spcPts val="0"/>
              </a:spcAft>
              <a:buNone/>
            </a:pPr>
            <a:r>
              <a:rPr lang="en-US"/>
              <a:t>Randomly Selected GA Counties</a:t>
            </a:r>
            <a:endParaRPr/>
          </a:p>
        </p:txBody>
      </p:sp>
      <p:pic>
        <p:nvPicPr>
          <p:cNvPr id="142" name="Google Shape;142;gf3f7687a55_1_47"/>
          <p:cNvPicPr preferRelativeResize="0"/>
          <p:nvPr/>
        </p:nvPicPr>
        <p:blipFill>
          <a:blip r:embed="rId3">
            <a:alphaModFix/>
          </a:blip>
          <a:stretch>
            <a:fillRect/>
          </a:stretch>
        </p:blipFill>
        <p:spPr>
          <a:xfrm>
            <a:off x="685800" y="2893175"/>
            <a:ext cx="23012400" cy="8730582"/>
          </a:xfrm>
          <a:prstGeom prst="rect">
            <a:avLst/>
          </a:prstGeom>
          <a:noFill/>
          <a:ln>
            <a:noFill/>
          </a:ln>
        </p:spPr>
      </p:pic>
      <p:sp>
        <p:nvSpPr>
          <p:cNvPr id="143" name="Google Shape;143;gf3f7687a55_1_47"/>
          <p:cNvSpPr txBox="1"/>
          <p:nvPr/>
        </p:nvSpPr>
        <p:spPr>
          <a:xfrm>
            <a:off x="14576250" y="12688475"/>
            <a:ext cx="94149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600"/>
              <a:t>S</a:t>
            </a:r>
            <a:r>
              <a:rPr lang="en-US" sz="1700"/>
              <a:t>ource: U.S. Census Bureau, Population Division</a:t>
            </a:r>
            <a:endParaRPr sz="1700"/>
          </a:p>
        </p:txBody>
      </p:sp>
      <p:sp>
        <p:nvSpPr>
          <p:cNvPr id="144" name="Google Shape;144;gf3f7687a55_1_47"/>
          <p:cNvSpPr/>
          <p:nvPr/>
        </p:nvSpPr>
        <p:spPr>
          <a:xfrm>
            <a:off x="740750" y="4181700"/>
            <a:ext cx="22957500" cy="812400"/>
          </a:xfrm>
          <a:prstGeom prst="rect">
            <a:avLst/>
          </a:prstGeom>
          <a:noFill/>
          <a:ln cap="flat" cmpd="sng" w="7620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gf3f7687a55_1_47"/>
          <p:cNvSpPr/>
          <p:nvPr/>
        </p:nvSpPr>
        <p:spPr>
          <a:xfrm>
            <a:off x="740750" y="7991700"/>
            <a:ext cx="22957500" cy="812400"/>
          </a:xfrm>
          <a:prstGeom prst="rect">
            <a:avLst/>
          </a:prstGeom>
          <a:noFill/>
          <a:ln cap="flat" cmpd="sng" w="7620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gf3f7687a55_1_47"/>
          <p:cNvSpPr/>
          <p:nvPr/>
        </p:nvSpPr>
        <p:spPr>
          <a:xfrm>
            <a:off x="740750" y="9515700"/>
            <a:ext cx="22957500" cy="812400"/>
          </a:xfrm>
          <a:prstGeom prst="rect">
            <a:avLst/>
          </a:prstGeom>
          <a:noFill/>
          <a:ln cap="flat" cmpd="sng" w="7620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gf3f7687a55_1_47"/>
          <p:cNvSpPr/>
          <p:nvPr/>
        </p:nvSpPr>
        <p:spPr>
          <a:xfrm>
            <a:off x="740750" y="10277700"/>
            <a:ext cx="22957500" cy="812400"/>
          </a:xfrm>
          <a:prstGeom prst="rect">
            <a:avLst/>
          </a:prstGeom>
          <a:noFill/>
          <a:ln cap="flat" cmpd="sng" w="7620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gf3f7687a55_1_47"/>
          <p:cNvSpPr/>
          <p:nvPr/>
        </p:nvSpPr>
        <p:spPr>
          <a:xfrm>
            <a:off x="740750" y="7229700"/>
            <a:ext cx="22957500" cy="812400"/>
          </a:xfrm>
          <a:prstGeom prst="rect">
            <a:avLst/>
          </a:prstGeom>
          <a:noFill/>
          <a:ln cap="flat" cmpd="sng" w="7620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gf3f7687a55_1_47"/>
          <p:cNvSpPr/>
          <p:nvPr/>
        </p:nvSpPr>
        <p:spPr>
          <a:xfrm>
            <a:off x="1600200" y="12639900"/>
            <a:ext cx="1092900" cy="446400"/>
          </a:xfrm>
          <a:prstGeom prst="rect">
            <a:avLst/>
          </a:prstGeom>
          <a:noFill/>
          <a:ln cap="flat" cmpd="sng" w="7620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gf3f7687a55_1_47"/>
          <p:cNvSpPr txBox="1"/>
          <p:nvPr/>
        </p:nvSpPr>
        <p:spPr>
          <a:xfrm>
            <a:off x="2747975" y="12616800"/>
            <a:ext cx="32019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500"/>
              <a:t>= Urban Counties</a:t>
            </a:r>
            <a:endParaRPr b="1" sz="25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pic>
        <p:nvPicPr>
          <p:cNvPr id="155" name="Google Shape;155;gf3f7687a55_1_12"/>
          <p:cNvPicPr preferRelativeResize="0"/>
          <p:nvPr/>
        </p:nvPicPr>
        <p:blipFill rotWithShape="1">
          <a:blip r:embed="rId3">
            <a:alphaModFix/>
          </a:blip>
          <a:srcRect b="0" l="0" r="0" t="0"/>
          <a:stretch/>
        </p:blipFill>
        <p:spPr>
          <a:xfrm>
            <a:off x="923025" y="931950"/>
            <a:ext cx="9032450" cy="6021625"/>
          </a:xfrm>
          <a:prstGeom prst="rect">
            <a:avLst/>
          </a:prstGeom>
          <a:noFill/>
          <a:ln>
            <a:noFill/>
          </a:ln>
        </p:spPr>
      </p:pic>
      <p:pic>
        <p:nvPicPr>
          <p:cNvPr id="156" name="Google Shape;156;gf3f7687a55_1_12"/>
          <p:cNvPicPr preferRelativeResize="0"/>
          <p:nvPr/>
        </p:nvPicPr>
        <p:blipFill rotWithShape="1">
          <a:blip r:embed="rId4">
            <a:alphaModFix/>
          </a:blip>
          <a:srcRect b="0" l="0" r="0" t="0"/>
          <a:stretch/>
        </p:blipFill>
        <p:spPr>
          <a:xfrm>
            <a:off x="13645262" y="1124875"/>
            <a:ext cx="8743063" cy="5828700"/>
          </a:xfrm>
          <a:prstGeom prst="rect">
            <a:avLst/>
          </a:prstGeom>
          <a:noFill/>
          <a:ln>
            <a:noFill/>
          </a:ln>
        </p:spPr>
      </p:pic>
      <p:pic>
        <p:nvPicPr>
          <p:cNvPr id="157" name="Google Shape;157;gf3f7687a55_1_12"/>
          <p:cNvPicPr preferRelativeResize="0"/>
          <p:nvPr/>
        </p:nvPicPr>
        <p:blipFill>
          <a:blip r:embed="rId5">
            <a:alphaModFix/>
          </a:blip>
          <a:stretch>
            <a:fillRect/>
          </a:stretch>
        </p:blipFill>
        <p:spPr>
          <a:xfrm>
            <a:off x="6770875" y="6810200"/>
            <a:ext cx="9354700" cy="62364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g1274889a18f_0_14"/>
          <p:cNvSpPr txBox="1"/>
          <p:nvPr>
            <p:ph type="title"/>
          </p:nvPr>
        </p:nvSpPr>
        <p:spPr>
          <a:xfrm>
            <a:off x="1219200" y="774700"/>
            <a:ext cx="21945600" cy="1727100"/>
          </a:xfrm>
          <a:prstGeom prst="rect">
            <a:avLst/>
          </a:prstGeom>
        </p:spPr>
        <p:txBody>
          <a:bodyPr anchorCtr="0" anchor="t" bIns="50800" lIns="50800" spcFirstLastPara="1" rIns="50800" wrap="square" tIns="50800">
            <a:normAutofit fontScale="90000"/>
          </a:bodyPr>
          <a:lstStyle/>
          <a:p>
            <a:pPr indent="0" lvl="0" marL="0" rtl="0" algn="ctr">
              <a:spcBef>
                <a:spcPts val="0"/>
              </a:spcBef>
              <a:spcAft>
                <a:spcPts val="0"/>
              </a:spcAft>
              <a:buNone/>
            </a:pPr>
            <a:r>
              <a:rPr lang="en-US"/>
              <a:t>% Change of Randomly Selected GA Counties </a:t>
            </a:r>
            <a:endParaRPr/>
          </a:p>
        </p:txBody>
      </p:sp>
      <p:pic>
        <p:nvPicPr>
          <p:cNvPr id="163" name="Google Shape;163;g1274889a18f_0_14"/>
          <p:cNvPicPr preferRelativeResize="0"/>
          <p:nvPr/>
        </p:nvPicPr>
        <p:blipFill rotWithShape="1">
          <a:blip r:embed="rId3">
            <a:alphaModFix/>
          </a:blip>
          <a:srcRect b="21896" l="0" r="0" t="21901"/>
          <a:stretch/>
        </p:blipFill>
        <p:spPr>
          <a:xfrm>
            <a:off x="1217700" y="3893725"/>
            <a:ext cx="21948599" cy="8223650"/>
          </a:xfrm>
          <a:prstGeom prst="rect">
            <a:avLst/>
          </a:prstGeom>
          <a:noFill/>
          <a:ln>
            <a:noFill/>
          </a:ln>
        </p:spPr>
      </p:pic>
      <p:pic>
        <p:nvPicPr>
          <p:cNvPr id="164" name="Google Shape;164;g1274889a18f_0_14"/>
          <p:cNvPicPr preferRelativeResize="0"/>
          <p:nvPr/>
        </p:nvPicPr>
        <p:blipFill>
          <a:blip r:embed="rId4">
            <a:alphaModFix/>
          </a:blip>
          <a:stretch>
            <a:fillRect/>
          </a:stretch>
        </p:blipFill>
        <p:spPr>
          <a:xfrm>
            <a:off x="896637" y="3356075"/>
            <a:ext cx="22590728" cy="8008600"/>
          </a:xfrm>
          <a:prstGeom prst="rect">
            <a:avLst/>
          </a:prstGeom>
          <a:noFill/>
          <a:ln>
            <a:noFill/>
          </a:ln>
        </p:spPr>
      </p:pic>
      <p:sp>
        <p:nvSpPr>
          <p:cNvPr id="165" name="Google Shape;165;g1274889a18f_0_14"/>
          <p:cNvSpPr/>
          <p:nvPr/>
        </p:nvSpPr>
        <p:spPr>
          <a:xfrm>
            <a:off x="19930150" y="2670450"/>
            <a:ext cx="1720200" cy="9151500"/>
          </a:xfrm>
          <a:prstGeom prst="rect">
            <a:avLst/>
          </a:prstGeom>
          <a:noFill/>
          <a:ln cap="flat" cmpd="sng" w="762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g1274889a18f_0_14"/>
          <p:cNvSpPr/>
          <p:nvPr/>
        </p:nvSpPr>
        <p:spPr>
          <a:xfrm>
            <a:off x="21682750" y="2670450"/>
            <a:ext cx="1720200" cy="9151500"/>
          </a:xfrm>
          <a:prstGeom prst="rect">
            <a:avLst/>
          </a:prstGeom>
          <a:noFill/>
          <a:ln cap="flat" cmpd="sng" w="38100">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g1274889a18f_0_14"/>
          <p:cNvSpPr/>
          <p:nvPr/>
        </p:nvSpPr>
        <p:spPr>
          <a:xfrm>
            <a:off x="18177550" y="2670450"/>
            <a:ext cx="1720200" cy="9151500"/>
          </a:xfrm>
          <a:prstGeom prst="rect">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g1274889a18f_0_14"/>
          <p:cNvSpPr/>
          <p:nvPr/>
        </p:nvSpPr>
        <p:spPr>
          <a:xfrm rot="4160457">
            <a:off x="19711957" y="12192129"/>
            <a:ext cx="1953198" cy="266292"/>
          </a:xfrm>
          <a:prstGeom prst="leftArrow">
            <a:avLst>
              <a:gd fmla="val 50000" name="adj1"/>
              <a:gd fmla="val 50000" name="adj2"/>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g1274889a18f_0_14"/>
          <p:cNvSpPr/>
          <p:nvPr/>
        </p:nvSpPr>
        <p:spPr>
          <a:xfrm rot="-6146052">
            <a:off x="18807927" y="4978494"/>
            <a:ext cx="2206967" cy="228558"/>
          </a:xfrm>
          <a:prstGeom prst="leftArrow">
            <a:avLst>
              <a:gd fmla="val 50000" name="adj1"/>
              <a:gd fmla="val 50000" name="adj2"/>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pic>
        <p:nvPicPr>
          <p:cNvPr id="174" name="Google Shape;174;gf3f7687a55_1_31"/>
          <p:cNvPicPr preferRelativeResize="0"/>
          <p:nvPr/>
        </p:nvPicPr>
        <p:blipFill>
          <a:blip r:embed="rId3">
            <a:alphaModFix/>
          </a:blip>
          <a:stretch>
            <a:fillRect/>
          </a:stretch>
        </p:blipFill>
        <p:spPr>
          <a:xfrm>
            <a:off x="1308525" y="2891350"/>
            <a:ext cx="10776725" cy="7184475"/>
          </a:xfrm>
          <a:prstGeom prst="rect">
            <a:avLst/>
          </a:prstGeom>
          <a:noFill/>
          <a:ln>
            <a:noFill/>
          </a:ln>
        </p:spPr>
      </p:pic>
      <p:sp>
        <p:nvSpPr>
          <p:cNvPr id="175" name="Google Shape;175;gf3f7687a55_1_31"/>
          <p:cNvSpPr txBox="1"/>
          <p:nvPr/>
        </p:nvSpPr>
        <p:spPr>
          <a:xfrm>
            <a:off x="14456750" y="2891350"/>
            <a:ext cx="8244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176" name="Google Shape;176;gf3f7687a55_1_31"/>
          <p:cNvPicPr preferRelativeResize="0"/>
          <p:nvPr/>
        </p:nvPicPr>
        <p:blipFill>
          <a:blip r:embed="rId4">
            <a:alphaModFix/>
          </a:blip>
          <a:stretch>
            <a:fillRect/>
          </a:stretch>
        </p:blipFill>
        <p:spPr>
          <a:xfrm>
            <a:off x="12330075" y="2765325"/>
            <a:ext cx="10965750" cy="73105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23_ClassicWhite">
  <a:themeElements>
    <a:clrScheme name="23_ClassicWhite">
      <a:dk1>
        <a:srgbClr val="000000"/>
      </a:dk1>
      <a:lt1>
        <a:srgbClr val="FFFFFF"/>
      </a:lt1>
      <a:dk2>
        <a:srgbClr val="5E5E5E"/>
      </a:dk2>
      <a:lt2>
        <a:srgbClr val="D5D5D5"/>
      </a:lt2>
      <a:accent1>
        <a:srgbClr val="3E74D1"/>
      </a:accent1>
      <a:accent2>
        <a:srgbClr val="33C5B9"/>
      </a:accent2>
      <a:accent3>
        <a:srgbClr val="45B53C"/>
      </a:accent3>
      <a:accent4>
        <a:srgbClr val="FFBD16"/>
      </a:accent4>
      <a:accent5>
        <a:srgbClr val="E22146"/>
      </a:accent5>
      <a:accent6>
        <a:srgbClr val="836BB7"/>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23_ClassicWhite">
  <a:themeElements>
    <a:clrScheme name="23_ClassicWhite">
      <a:dk1>
        <a:srgbClr val="000000"/>
      </a:dk1>
      <a:lt1>
        <a:srgbClr val="FFFFFF"/>
      </a:lt1>
      <a:dk2>
        <a:srgbClr val="5E5E5E"/>
      </a:dk2>
      <a:lt2>
        <a:srgbClr val="D5D5D5"/>
      </a:lt2>
      <a:accent1>
        <a:srgbClr val="3E74D1"/>
      </a:accent1>
      <a:accent2>
        <a:srgbClr val="33C5B9"/>
      </a:accent2>
      <a:accent3>
        <a:srgbClr val="45B53C"/>
      </a:accent3>
      <a:accent4>
        <a:srgbClr val="FFBD16"/>
      </a:accent4>
      <a:accent5>
        <a:srgbClr val="E22146"/>
      </a:accent5>
      <a:accent6>
        <a:srgbClr val="836BB7"/>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file>